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6" r:id="rId2"/>
    <p:sldId id="268" r:id="rId3"/>
    <p:sldId id="269" r:id="rId4"/>
    <p:sldId id="271" r:id="rId5"/>
    <p:sldId id="272" r:id="rId6"/>
    <p:sldId id="273" r:id="rId7"/>
    <p:sldId id="274" r:id="rId8"/>
    <p:sldId id="275"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p:cViewPr varScale="1">
        <p:scale>
          <a:sx n="79" d="100"/>
          <a:sy n="79" d="100"/>
        </p:scale>
        <p:origin x="7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3E945FA-A717-2CA3-C28D-F5ED9DA56F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43BFF1A0-A97F-1FB7-5BB7-41DE22B43F5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B279DC-A038-8B4E-B359-EEDAB6870633}" type="datetimeFigureOut">
              <a:rPr lang="de-CH" smtClean="0"/>
              <a:t>15.09.2025</a:t>
            </a:fld>
            <a:endParaRPr lang="de-CH"/>
          </a:p>
        </p:txBody>
      </p:sp>
      <p:sp>
        <p:nvSpPr>
          <p:cNvPr id="4" name="Fußzeilenplatzhalter 3">
            <a:extLst>
              <a:ext uri="{FF2B5EF4-FFF2-40B4-BE49-F238E27FC236}">
                <a16:creationId xmlns:a16="http://schemas.microsoft.com/office/drawing/2014/main" id="{B926A798-19F9-F1A6-7CDA-9238FD9758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de-CH"/>
              <a:t>https://lingedu.ch</a:t>
            </a:r>
          </a:p>
          <a:p>
            <a:r>
              <a:rPr lang="de-CH"/>
              <a:t>
</a:t>
            </a:r>
          </a:p>
        </p:txBody>
      </p:sp>
      <p:sp>
        <p:nvSpPr>
          <p:cNvPr id="5" name="Foliennummernplatzhalter 4">
            <a:extLst>
              <a:ext uri="{FF2B5EF4-FFF2-40B4-BE49-F238E27FC236}">
                <a16:creationId xmlns:a16="http://schemas.microsoft.com/office/drawing/2014/main" id="{3DF7EF90-4F70-2CA4-DB00-72AE8A176C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3BAEB1-87E8-8341-A168-D1F71CE0A8A4}" type="slidenum">
              <a:rPr lang="de-CH" smtClean="0"/>
              <a:t>‹Nr.›</a:t>
            </a:fld>
            <a:endParaRPr lang="de-CH"/>
          </a:p>
        </p:txBody>
      </p:sp>
    </p:spTree>
    <p:extLst>
      <p:ext uri="{BB962C8B-B14F-4D97-AF65-F5344CB8AC3E}">
        <p14:creationId xmlns:p14="http://schemas.microsoft.com/office/powerpoint/2010/main" val="84919929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89E5A0-7F00-384B-8462-5DFCF912E3AD}" type="datetimeFigureOut">
              <a:rPr lang="de-CH" smtClean="0"/>
              <a:t>15.09.2025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de-CH"/>
              <a:t>https://lingedu.ch</a:t>
            </a:r>
          </a:p>
          <a:p>
            <a:r>
              <a:rPr lang="de-CH"/>
              <a:t>
</a:t>
            </a: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7C764-B667-184A-9619-EB05C0A4342D}" type="slidenum">
              <a:rPr lang="de-CH" smtClean="0"/>
              <a:t>‹Nr.›</a:t>
            </a:fld>
            <a:endParaRPr lang="de-CH"/>
          </a:p>
        </p:txBody>
      </p:sp>
    </p:spTree>
    <p:extLst>
      <p:ext uri="{BB962C8B-B14F-4D97-AF65-F5344CB8AC3E}">
        <p14:creationId xmlns:p14="http://schemas.microsoft.com/office/powerpoint/2010/main" val="96916602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7300BB-E0E1-538B-37C5-1536BD40543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dirty="0"/>
          </a:p>
        </p:txBody>
      </p:sp>
      <p:sp>
        <p:nvSpPr>
          <p:cNvPr id="3" name="Untertitel 2">
            <a:extLst>
              <a:ext uri="{FF2B5EF4-FFF2-40B4-BE49-F238E27FC236}">
                <a16:creationId xmlns:a16="http://schemas.microsoft.com/office/drawing/2014/main" id="{C217C99A-53F2-7F90-65A6-FDF0B0FBD35D}"/>
              </a:ext>
            </a:extLst>
          </p:cNvPr>
          <p:cNvSpPr>
            <a:spLocks noGrp="1"/>
          </p:cNvSpPr>
          <p:nvPr>
            <p:ph type="subTitle" idx="1"/>
          </p:nvPr>
        </p:nvSpPr>
        <p:spPr>
          <a:xfrm>
            <a:off x="1524000" y="3602038"/>
            <a:ext cx="9144000" cy="1655762"/>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dirty="0"/>
          </a:p>
        </p:txBody>
      </p:sp>
      <p:sp>
        <p:nvSpPr>
          <p:cNvPr id="4" name="Datumsplatzhalter 3">
            <a:extLst>
              <a:ext uri="{FF2B5EF4-FFF2-40B4-BE49-F238E27FC236}">
                <a16:creationId xmlns:a16="http://schemas.microsoft.com/office/drawing/2014/main" id="{5826527A-A8A8-625A-6CD4-461CA88CE830}"/>
              </a:ext>
            </a:extLst>
          </p:cNvPr>
          <p:cNvSpPr>
            <a:spLocks noGrp="1"/>
          </p:cNvSpPr>
          <p:nvPr>
            <p:ph type="dt" sz="half" idx="10"/>
          </p:nvPr>
        </p:nvSpPr>
        <p:spPr>
          <a:xfrm>
            <a:off x="1689653" y="6340165"/>
            <a:ext cx="851452" cy="365125"/>
          </a:xfrm>
        </p:spPr>
        <p:txBody>
          <a:bodyPr/>
          <a:lstStyle/>
          <a:p>
            <a:endParaRPr lang="de-CH" dirty="0"/>
          </a:p>
        </p:txBody>
      </p:sp>
      <p:sp>
        <p:nvSpPr>
          <p:cNvPr id="5" name="Fußzeilenplatzhalter 4">
            <a:extLst>
              <a:ext uri="{FF2B5EF4-FFF2-40B4-BE49-F238E27FC236}">
                <a16:creationId xmlns:a16="http://schemas.microsoft.com/office/drawing/2014/main" id="{92453884-9043-995A-FE31-3E21E2A3C00F}"/>
              </a:ext>
            </a:extLst>
          </p:cNvPr>
          <p:cNvSpPr>
            <a:spLocks noGrp="1"/>
          </p:cNvSpPr>
          <p:nvPr>
            <p:ph type="ftr" sz="quarter" idx="11"/>
          </p:nvPr>
        </p:nvSpPr>
        <p:spPr>
          <a:xfrm>
            <a:off x="838201" y="6334919"/>
            <a:ext cx="851452" cy="365125"/>
          </a:xfrm>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245180B6-64F2-38DC-2D36-FA46CBC41CC6}"/>
              </a:ext>
            </a:extLst>
          </p:cNvPr>
          <p:cNvSpPr>
            <a:spLocks noGrp="1"/>
          </p:cNvSpPr>
          <p:nvPr>
            <p:ph type="sldNum" sz="quarter" idx="12"/>
          </p:nvPr>
        </p:nvSpPr>
        <p:spPr>
          <a:xfrm>
            <a:off x="10863470" y="6356350"/>
            <a:ext cx="490330" cy="365125"/>
          </a:xfrm>
        </p:spPr>
        <p:txBody>
          <a:bodyPr/>
          <a:lstStyle>
            <a:lvl1pPr>
              <a:defRPr/>
            </a:lvl1pPr>
          </a:lstStyle>
          <a:p>
            <a:fld id="{593FFB07-E2C6-294C-8384-20605F47E656}" type="slidenum">
              <a:rPr lang="de-CH" smtClean="0"/>
              <a:pPr/>
              <a:t>‹Nr.›</a:t>
            </a:fld>
            <a:endParaRPr lang="de-CH" dirty="0"/>
          </a:p>
        </p:txBody>
      </p:sp>
    </p:spTree>
    <p:extLst>
      <p:ext uri="{BB962C8B-B14F-4D97-AF65-F5344CB8AC3E}">
        <p14:creationId xmlns:p14="http://schemas.microsoft.com/office/powerpoint/2010/main" val="333084833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F25510-592E-E0DA-D8E5-8E78808D61F7}"/>
              </a:ext>
            </a:extLst>
          </p:cNvPr>
          <p:cNvSpPr>
            <a:spLocks noGrp="1"/>
          </p:cNvSpPr>
          <p:nvPr>
            <p:ph type="title"/>
          </p:nvPr>
        </p:nvSpPr>
        <p:spPr/>
        <p:txBody>
          <a:bodyPr/>
          <a:lstStyle/>
          <a:p>
            <a:r>
              <a:rPr lang="de-DE"/>
              <a:t>Mastertitelformat bearbeiten</a:t>
            </a:r>
            <a:endParaRPr lang="de-CH" dirty="0"/>
          </a:p>
        </p:txBody>
      </p:sp>
      <p:sp>
        <p:nvSpPr>
          <p:cNvPr id="3" name="Vertikaler Textplatzhalter 2">
            <a:extLst>
              <a:ext uri="{FF2B5EF4-FFF2-40B4-BE49-F238E27FC236}">
                <a16:creationId xmlns:a16="http://schemas.microsoft.com/office/drawing/2014/main" id="{5DC60BE3-3E68-E456-2C44-027F03965F4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a:extLst>
              <a:ext uri="{FF2B5EF4-FFF2-40B4-BE49-F238E27FC236}">
                <a16:creationId xmlns:a16="http://schemas.microsoft.com/office/drawing/2014/main" id="{03FA1CBA-3E30-C6FD-7959-8E2FD6AA8966}"/>
              </a:ext>
            </a:extLst>
          </p:cNvPr>
          <p:cNvSpPr>
            <a:spLocks noGrp="1"/>
          </p:cNvSpPr>
          <p:nvPr>
            <p:ph type="dt" sz="half" idx="10"/>
          </p:nvPr>
        </p:nvSpPr>
        <p:spPr/>
        <p:txBody>
          <a:bodyPr/>
          <a:lstStyle/>
          <a:p>
            <a:endParaRPr lang="de-CH"/>
          </a:p>
        </p:txBody>
      </p:sp>
      <p:sp>
        <p:nvSpPr>
          <p:cNvPr id="5" name="Fußzeilenplatzhalter 4">
            <a:extLst>
              <a:ext uri="{FF2B5EF4-FFF2-40B4-BE49-F238E27FC236}">
                <a16:creationId xmlns:a16="http://schemas.microsoft.com/office/drawing/2014/main" id="{383C7F0B-E093-3E2A-8FC6-5B0E5D9808CB}"/>
              </a:ext>
            </a:extLst>
          </p:cNvPr>
          <p:cNvSpPr>
            <a:spLocks noGrp="1"/>
          </p:cNvSpPr>
          <p:nvPr>
            <p:ph type="ftr" sz="quarter" idx="11"/>
          </p:nvPr>
        </p:nvSpPr>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EEBD1238-1A01-7609-8182-642521E3F65F}"/>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213526929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B5CBCF4-C9BE-8E30-A606-1C74CA555EDE}"/>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CH"/>
          </a:p>
        </p:txBody>
      </p:sp>
      <p:sp>
        <p:nvSpPr>
          <p:cNvPr id="3" name="Vertikaler Textplatzhalter 2">
            <a:extLst>
              <a:ext uri="{FF2B5EF4-FFF2-40B4-BE49-F238E27FC236}">
                <a16:creationId xmlns:a16="http://schemas.microsoft.com/office/drawing/2014/main" id="{8F110597-4AD8-0C2D-E6FB-DA1D627523B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952C5E62-462F-FB23-5093-56E636E326E4}"/>
              </a:ext>
            </a:extLst>
          </p:cNvPr>
          <p:cNvSpPr>
            <a:spLocks noGrp="1"/>
          </p:cNvSpPr>
          <p:nvPr>
            <p:ph type="dt" sz="half" idx="10"/>
          </p:nvPr>
        </p:nvSpPr>
        <p:spPr/>
        <p:txBody>
          <a:bodyPr/>
          <a:lstStyle/>
          <a:p>
            <a:endParaRPr lang="de-CH"/>
          </a:p>
        </p:txBody>
      </p:sp>
      <p:sp>
        <p:nvSpPr>
          <p:cNvPr id="5" name="Fußzeilenplatzhalter 4">
            <a:extLst>
              <a:ext uri="{FF2B5EF4-FFF2-40B4-BE49-F238E27FC236}">
                <a16:creationId xmlns:a16="http://schemas.microsoft.com/office/drawing/2014/main" id="{12927950-12DB-18CC-B57D-D8D111EB9CA1}"/>
              </a:ext>
            </a:extLst>
          </p:cNvPr>
          <p:cNvSpPr>
            <a:spLocks noGrp="1"/>
          </p:cNvSpPr>
          <p:nvPr>
            <p:ph type="ftr" sz="quarter" idx="11"/>
          </p:nvPr>
        </p:nvSpPr>
        <p:spPr/>
        <p:txBody>
          <a:bodyPr/>
          <a:lstStyle/>
          <a:p>
            <a:r>
              <a:rPr lang="de-CH"/>
              <a:t>lingedu.ch</a:t>
            </a:r>
          </a:p>
        </p:txBody>
      </p:sp>
      <p:sp>
        <p:nvSpPr>
          <p:cNvPr id="6" name="Foliennummernplatzhalter 5">
            <a:extLst>
              <a:ext uri="{FF2B5EF4-FFF2-40B4-BE49-F238E27FC236}">
                <a16:creationId xmlns:a16="http://schemas.microsoft.com/office/drawing/2014/main" id="{1A84F136-9059-325E-91E1-E667AC16528B}"/>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240407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F39E32-E1BE-4E61-A422-F874D56F26F3}"/>
              </a:ext>
            </a:extLst>
          </p:cNvPr>
          <p:cNvSpPr>
            <a:spLocks noGrp="1"/>
          </p:cNvSpPr>
          <p:nvPr>
            <p:ph type="title"/>
          </p:nvPr>
        </p:nvSpPr>
        <p:spPr/>
        <p:txBody>
          <a:bodyPr/>
          <a:lstStyle/>
          <a:p>
            <a:r>
              <a:rPr lang="de-DE"/>
              <a:t>Mastertitelformat bearbeiten</a:t>
            </a:r>
            <a:endParaRPr lang="de-CH" dirty="0"/>
          </a:p>
        </p:txBody>
      </p:sp>
      <p:sp>
        <p:nvSpPr>
          <p:cNvPr id="3" name="Inhaltsplatzhalter 2">
            <a:extLst>
              <a:ext uri="{FF2B5EF4-FFF2-40B4-BE49-F238E27FC236}">
                <a16:creationId xmlns:a16="http://schemas.microsoft.com/office/drawing/2014/main" id="{B685E289-55D4-20EE-B43E-D7BE65188C75}"/>
              </a:ext>
            </a:extLst>
          </p:cNvPr>
          <p:cNvSpPr>
            <a:spLocks noGrp="1"/>
          </p:cNvSpPr>
          <p:nvPr>
            <p:ph idx="1"/>
          </p:nvPr>
        </p:nvSpPr>
        <p:spPr/>
        <p:txBody>
          <a:bodyPr/>
          <a:lstStyle>
            <a:lvl3pPr>
              <a:defRPr sz="2400"/>
            </a:lvl3pPr>
            <a:lvl4pPr>
              <a:defRPr sz="2000"/>
            </a:lvl4pPr>
            <a:lvl5pPr>
              <a:defRPr sz="18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a:extLst>
              <a:ext uri="{FF2B5EF4-FFF2-40B4-BE49-F238E27FC236}">
                <a16:creationId xmlns:a16="http://schemas.microsoft.com/office/drawing/2014/main" id="{61243492-B8C8-6841-72DD-BD0A749BF1C9}"/>
              </a:ext>
            </a:extLst>
          </p:cNvPr>
          <p:cNvSpPr>
            <a:spLocks noGrp="1"/>
          </p:cNvSpPr>
          <p:nvPr>
            <p:ph type="dt" sz="half" idx="10"/>
          </p:nvPr>
        </p:nvSpPr>
        <p:spPr>
          <a:xfrm>
            <a:off x="1808921" y="6356348"/>
            <a:ext cx="1109856" cy="365125"/>
          </a:xfrm>
        </p:spPr>
        <p:txBody>
          <a:bodyPr/>
          <a:lstStyle/>
          <a:p>
            <a:endParaRPr lang="de-CH"/>
          </a:p>
        </p:txBody>
      </p:sp>
      <p:sp>
        <p:nvSpPr>
          <p:cNvPr id="5" name="Fußzeilenplatzhalter 4">
            <a:extLst>
              <a:ext uri="{FF2B5EF4-FFF2-40B4-BE49-F238E27FC236}">
                <a16:creationId xmlns:a16="http://schemas.microsoft.com/office/drawing/2014/main" id="{D6005077-0FDE-216B-1795-D8B9327E832C}"/>
              </a:ext>
            </a:extLst>
          </p:cNvPr>
          <p:cNvSpPr>
            <a:spLocks noGrp="1"/>
          </p:cNvSpPr>
          <p:nvPr>
            <p:ph type="ftr" sz="quarter" idx="11"/>
          </p:nvPr>
        </p:nvSpPr>
        <p:spPr>
          <a:xfrm>
            <a:off x="838200" y="6356349"/>
            <a:ext cx="970721" cy="365125"/>
          </a:xfrm>
        </p:spPr>
        <p:txBody>
          <a:bodyPr/>
          <a:lstStyle/>
          <a:p>
            <a:r>
              <a:rPr lang="de-CH" dirty="0" err="1"/>
              <a:t>lingedu.ch</a:t>
            </a:r>
            <a:endParaRPr lang="de-CH" dirty="0"/>
          </a:p>
        </p:txBody>
      </p:sp>
      <p:sp>
        <p:nvSpPr>
          <p:cNvPr id="6" name="Foliennummernplatzhalter 5">
            <a:extLst>
              <a:ext uri="{FF2B5EF4-FFF2-40B4-BE49-F238E27FC236}">
                <a16:creationId xmlns:a16="http://schemas.microsoft.com/office/drawing/2014/main" id="{7677B4DE-F2A2-BE68-B6FA-F8720DE9435A}"/>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543264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516530-2BF5-CFD3-0FDB-FAF3759FEC8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dirty="0"/>
          </a:p>
        </p:txBody>
      </p:sp>
      <p:sp>
        <p:nvSpPr>
          <p:cNvPr id="3" name="Textplatzhalter 2">
            <a:extLst>
              <a:ext uri="{FF2B5EF4-FFF2-40B4-BE49-F238E27FC236}">
                <a16:creationId xmlns:a16="http://schemas.microsoft.com/office/drawing/2014/main" id="{1A9BC0D9-20AE-4030-7FB6-8A5FB7E66505}"/>
              </a:ext>
            </a:extLst>
          </p:cNvPr>
          <p:cNvSpPr>
            <a:spLocks noGrp="1"/>
          </p:cNvSpPr>
          <p:nvPr>
            <p:ph type="body" idx="1"/>
          </p:nvPr>
        </p:nvSpPr>
        <p:spPr>
          <a:xfrm>
            <a:off x="831850" y="4589463"/>
            <a:ext cx="10515600" cy="1500187"/>
          </a:xfrm>
        </p:spPr>
        <p:txBody>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1B537A42-B730-C4ED-BF43-DE64B4810CC8}"/>
              </a:ext>
            </a:extLst>
          </p:cNvPr>
          <p:cNvSpPr>
            <a:spLocks noGrp="1"/>
          </p:cNvSpPr>
          <p:nvPr>
            <p:ph type="dt" sz="half" idx="10"/>
          </p:nvPr>
        </p:nvSpPr>
        <p:spPr/>
        <p:txBody>
          <a:bodyPr/>
          <a:lstStyle/>
          <a:p>
            <a:endParaRPr lang="de-CH"/>
          </a:p>
        </p:txBody>
      </p:sp>
      <p:sp>
        <p:nvSpPr>
          <p:cNvPr id="5" name="Fußzeilenplatzhalter 4">
            <a:extLst>
              <a:ext uri="{FF2B5EF4-FFF2-40B4-BE49-F238E27FC236}">
                <a16:creationId xmlns:a16="http://schemas.microsoft.com/office/drawing/2014/main" id="{83BCA8F0-5C60-BE5F-375F-EAC2EE16C918}"/>
              </a:ext>
            </a:extLst>
          </p:cNvPr>
          <p:cNvSpPr>
            <a:spLocks noGrp="1"/>
          </p:cNvSpPr>
          <p:nvPr>
            <p:ph type="ftr" sz="quarter" idx="11"/>
          </p:nvPr>
        </p:nvSpPr>
        <p:spPr/>
        <p:txBody>
          <a:bodyPr/>
          <a:lstStyle/>
          <a:p>
            <a:r>
              <a:rPr lang="de-CH"/>
              <a:t>lingedu.ch</a:t>
            </a:r>
          </a:p>
        </p:txBody>
      </p:sp>
      <p:sp>
        <p:nvSpPr>
          <p:cNvPr id="6" name="Foliennummernplatzhalter 5">
            <a:extLst>
              <a:ext uri="{FF2B5EF4-FFF2-40B4-BE49-F238E27FC236}">
                <a16:creationId xmlns:a16="http://schemas.microsoft.com/office/drawing/2014/main" id="{9494B57B-5790-C811-F575-C45CAAEF21FB}"/>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225283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75230B-67BD-9AB6-A97E-4BA9A5A931EE}"/>
              </a:ext>
            </a:extLst>
          </p:cNvPr>
          <p:cNvSpPr>
            <a:spLocks noGrp="1"/>
          </p:cNvSpPr>
          <p:nvPr>
            <p:ph type="title"/>
          </p:nvPr>
        </p:nvSpPr>
        <p:spPr/>
        <p:txBody>
          <a:bodyPr/>
          <a:lstStyle/>
          <a:p>
            <a:r>
              <a:rPr lang="de-DE"/>
              <a:t>Mastertitelformat bearbeiten</a:t>
            </a:r>
            <a:endParaRPr lang="de-CH" dirty="0"/>
          </a:p>
        </p:txBody>
      </p:sp>
      <p:sp>
        <p:nvSpPr>
          <p:cNvPr id="3" name="Inhaltsplatzhalter 2">
            <a:extLst>
              <a:ext uri="{FF2B5EF4-FFF2-40B4-BE49-F238E27FC236}">
                <a16:creationId xmlns:a16="http://schemas.microsoft.com/office/drawing/2014/main" id="{E8BEA621-0C2A-D157-EEF0-9EA1B243D046}"/>
              </a:ext>
            </a:extLst>
          </p:cNvPr>
          <p:cNvSpPr>
            <a:spLocks noGrp="1"/>
          </p:cNvSpPr>
          <p:nvPr>
            <p:ph sz="half" idx="1"/>
          </p:nvPr>
        </p:nvSpPr>
        <p:spPr>
          <a:xfrm>
            <a:off x="838200" y="1825625"/>
            <a:ext cx="5181600" cy="4351338"/>
          </a:xfrm>
        </p:spPr>
        <p:txBody>
          <a:bodyPr/>
          <a:lstStyle>
            <a:lvl3pPr>
              <a:defRPr sz="2400"/>
            </a:lvl3pPr>
            <a:lvl4pPr>
              <a:defRPr sz="2000"/>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Inhaltsplatzhalter 3">
            <a:extLst>
              <a:ext uri="{FF2B5EF4-FFF2-40B4-BE49-F238E27FC236}">
                <a16:creationId xmlns:a16="http://schemas.microsoft.com/office/drawing/2014/main" id="{7C575AE1-5F5A-3833-5691-5805BA184318}"/>
              </a:ext>
            </a:extLst>
          </p:cNvPr>
          <p:cNvSpPr>
            <a:spLocks noGrp="1"/>
          </p:cNvSpPr>
          <p:nvPr>
            <p:ph sz="half" idx="2"/>
          </p:nvPr>
        </p:nvSpPr>
        <p:spPr>
          <a:xfrm>
            <a:off x="6172200" y="1825625"/>
            <a:ext cx="5181600" cy="4351338"/>
          </a:xfrm>
        </p:spPr>
        <p:txBody>
          <a:bodyPr/>
          <a:lstStyle>
            <a:lvl3pPr>
              <a:defRPr sz="2400"/>
            </a:lvl3pPr>
            <a:lvl4pPr>
              <a:defRPr sz="2000"/>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5" name="Datumsplatzhalter 4">
            <a:extLst>
              <a:ext uri="{FF2B5EF4-FFF2-40B4-BE49-F238E27FC236}">
                <a16:creationId xmlns:a16="http://schemas.microsoft.com/office/drawing/2014/main" id="{79AE9DCF-890C-F417-B18A-FE71547DA4A1}"/>
              </a:ext>
            </a:extLst>
          </p:cNvPr>
          <p:cNvSpPr>
            <a:spLocks noGrp="1"/>
          </p:cNvSpPr>
          <p:nvPr>
            <p:ph type="dt" sz="half" idx="10"/>
          </p:nvPr>
        </p:nvSpPr>
        <p:spPr/>
        <p:txBody>
          <a:bodyPr/>
          <a:lstStyle/>
          <a:p>
            <a:endParaRPr lang="de-CH"/>
          </a:p>
        </p:txBody>
      </p:sp>
      <p:sp>
        <p:nvSpPr>
          <p:cNvPr id="6" name="Fußzeilenplatzhalter 5">
            <a:extLst>
              <a:ext uri="{FF2B5EF4-FFF2-40B4-BE49-F238E27FC236}">
                <a16:creationId xmlns:a16="http://schemas.microsoft.com/office/drawing/2014/main" id="{70836AD2-C61B-683E-A19E-4B0277F2B4F4}"/>
              </a:ext>
            </a:extLst>
          </p:cNvPr>
          <p:cNvSpPr>
            <a:spLocks noGrp="1"/>
          </p:cNvSpPr>
          <p:nvPr>
            <p:ph type="ftr" sz="quarter" idx="11"/>
          </p:nvPr>
        </p:nvSpPr>
        <p:spPr/>
        <p:txBody>
          <a:bodyPr/>
          <a:lstStyle/>
          <a:p>
            <a:r>
              <a:rPr lang="de-CH"/>
              <a:t>lingedu.ch</a:t>
            </a:r>
          </a:p>
        </p:txBody>
      </p:sp>
      <p:sp>
        <p:nvSpPr>
          <p:cNvPr id="7" name="Foliennummernplatzhalter 6">
            <a:extLst>
              <a:ext uri="{FF2B5EF4-FFF2-40B4-BE49-F238E27FC236}">
                <a16:creationId xmlns:a16="http://schemas.microsoft.com/office/drawing/2014/main" id="{30B8EED8-633A-542B-6836-1DCA5DDD3481}"/>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339222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398C4B-E33F-1C62-3AF2-67CC68EA062C}"/>
              </a:ext>
            </a:extLst>
          </p:cNvPr>
          <p:cNvSpPr>
            <a:spLocks noGrp="1"/>
          </p:cNvSpPr>
          <p:nvPr>
            <p:ph type="title"/>
          </p:nvPr>
        </p:nvSpPr>
        <p:spPr>
          <a:xfrm>
            <a:off x="839788" y="365125"/>
            <a:ext cx="10515600" cy="1325563"/>
          </a:xfrm>
        </p:spPr>
        <p:txBody>
          <a:bodyPr/>
          <a:lstStyle/>
          <a:p>
            <a:r>
              <a:rPr lang="de-DE"/>
              <a:t>Mastertitelformat bearbeiten</a:t>
            </a:r>
            <a:endParaRPr lang="de-CH"/>
          </a:p>
        </p:txBody>
      </p:sp>
      <p:sp>
        <p:nvSpPr>
          <p:cNvPr id="3" name="Textplatzhalter 2">
            <a:extLst>
              <a:ext uri="{FF2B5EF4-FFF2-40B4-BE49-F238E27FC236}">
                <a16:creationId xmlns:a16="http://schemas.microsoft.com/office/drawing/2014/main" id="{F84E13EE-7E82-983B-6E54-1000A0BAA2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A9AD303-6CBF-745E-6063-17D730115D1F}"/>
              </a:ext>
            </a:extLst>
          </p:cNvPr>
          <p:cNvSpPr>
            <a:spLocks noGrp="1"/>
          </p:cNvSpPr>
          <p:nvPr>
            <p:ph sz="half" idx="2"/>
          </p:nvPr>
        </p:nvSpPr>
        <p:spPr>
          <a:xfrm>
            <a:off x="839788" y="2505075"/>
            <a:ext cx="5157787" cy="3684588"/>
          </a:xfrm>
        </p:spPr>
        <p:txBody>
          <a:bodyPr/>
          <a:lstStyle>
            <a:lvl3pPr>
              <a:defRPr sz="2400"/>
            </a:lvl3pPr>
            <a:lvl4pPr>
              <a:defRPr sz="2000"/>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5" name="Textplatzhalter 4">
            <a:extLst>
              <a:ext uri="{FF2B5EF4-FFF2-40B4-BE49-F238E27FC236}">
                <a16:creationId xmlns:a16="http://schemas.microsoft.com/office/drawing/2014/main" id="{8BC88AE3-4817-F990-52D3-16090B1643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69D90F5-6875-0A4D-A485-EA9B48D48797}"/>
              </a:ext>
            </a:extLst>
          </p:cNvPr>
          <p:cNvSpPr>
            <a:spLocks noGrp="1"/>
          </p:cNvSpPr>
          <p:nvPr>
            <p:ph sz="quarter" idx="4"/>
          </p:nvPr>
        </p:nvSpPr>
        <p:spPr>
          <a:xfrm>
            <a:off x="6172200" y="2505075"/>
            <a:ext cx="5183188" cy="3684588"/>
          </a:xfrm>
        </p:spPr>
        <p:txBody>
          <a:bodyPr/>
          <a:lstStyle>
            <a:lvl3pPr>
              <a:defRPr sz="2400"/>
            </a:lvl3pPr>
            <a:lvl4pPr>
              <a:defRPr sz="2000"/>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7" name="Datumsplatzhalter 6">
            <a:extLst>
              <a:ext uri="{FF2B5EF4-FFF2-40B4-BE49-F238E27FC236}">
                <a16:creationId xmlns:a16="http://schemas.microsoft.com/office/drawing/2014/main" id="{DDB5EA80-9A23-2F95-D1BA-8AA1D8F0AEFA}"/>
              </a:ext>
            </a:extLst>
          </p:cNvPr>
          <p:cNvSpPr>
            <a:spLocks noGrp="1"/>
          </p:cNvSpPr>
          <p:nvPr>
            <p:ph type="dt" sz="half" idx="10"/>
          </p:nvPr>
        </p:nvSpPr>
        <p:spPr/>
        <p:txBody>
          <a:bodyPr/>
          <a:lstStyle/>
          <a:p>
            <a:endParaRPr lang="de-CH"/>
          </a:p>
        </p:txBody>
      </p:sp>
      <p:sp>
        <p:nvSpPr>
          <p:cNvPr id="8" name="Fußzeilenplatzhalter 7">
            <a:extLst>
              <a:ext uri="{FF2B5EF4-FFF2-40B4-BE49-F238E27FC236}">
                <a16:creationId xmlns:a16="http://schemas.microsoft.com/office/drawing/2014/main" id="{45294AB1-69A0-8422-FC3A-E0512F32AF59}"/>
              </a:ext>
            </a:extLst>
          </p:cNvPr>
          <p:cNvSpPr>
            <a:spLocks noGrp="1"/>
          </p:cNvSpPr>
          <p:nvPr>
            <p:ph type="ftr" sz="quarter" idx="11"/>
          </p:nvPr>
        </p:nvSpPr>
        <p:spPr/>
        <p:txBody>
          <a:bodyPr/>
          <a:lstStyle/>
          <a:p>
            <a:r>
              <a:rPr lang="de-CH"/>
              <a:t>lingedu.ch</a:t>
            </a:r>
          </a:p>
        </p:txBody>
      </p:sp>
      <p:sp>
        <p:nvSpPr>
          <p:cNvPr id="9" name="Foliennummernplatzhalter 8">
            <a:extLst>
              <a:ext uri="{FF2B5EF4-FFF2-40B4-BE49-F238E27FC236}">
                <a16:creationId xmlns:a16="http://schemas.microsoft.com/office/drawing/2014/main" id="{69AAFFD7-5418-43DA-A6EA-65E5564E9765}"/>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25965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43C529-759A-6197-732A-E7392BEF316E}"/>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0CAEF8E4-F791-7C52-654C-064E29BF9E10}"/>
              </a:ext>
            </a:extLst>
          </p:cNvPr>
          <p:cNvSpPr>
            <a:spLocks noGrp="1"/>
          </p:cNvSpPr>
          <p:nvPr>
            <p:ph type="dt" sz="half" idx="10"/>
          </p:nvPr>
        </p:nvSpPr>
        <p:spPr/>
        <p:txBody>
          <a:bodyPr/>
          <a:lstStyle/>
          <a:p>
            <a:endParaRPr lang="de-CH"/>
          </a:p>
        </p:txBody>
      </p:sp>
      <p:sp>
        <p:nvSpPr>
          <p:cNvPr id="4" name="Fußzeilenplatzhalter 3">
            <a:extLst>
              <a:ext uri="{FF2B5EF4-FFF2-40B4-BE49-F238E27FC236}">
                <a16:creationId xmlns:a16="http://schemas.microsoft.com/office/drawing/2014/main" id="{0CE3E7B6-7991-461C-E697-583E45FC01A7}"/>
              </a:ext>
            </a:extLst>
          </p:cNvPr>
          <p:cNvSpPr>
            <a:spLocks noGrp="1"/>
          </p:cNvSpPr>
          <p:nvPr>
            <p:ph type="ftr" sz="quarter" idx="11"/>
          </p:nvPr>
        </p:nvSpPr>
        <p:spPr/>
        <p:txBody>
          <a:bodyPr/>
          <a:lstStyle/>
          <a:p>
            <a:r>
              <a:rPr lang="de-CH"/>
              <a:t>lingedu.ch</a:t>
            </a:r>
          </a:p>
        </p:txBody>
      </p:sp>
      <p:sp>
        <p:nvSpPr>
          <p:cNvPr id="5" name="Foliennummernplatzhalter 4">
            <a:extLst>
              <a:ext uri="{FF2B5EF4-FFF2-40B4-BE49-F238E27FC236}">
                <a16:creationId xmlns:a16="http://schemas.microsoft.com/office/drawing/2014/main" id="{74014DF5-E774-637C-FEC6-8BCA1510539A}"/>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2306001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64B290E-9145-F016-0E6E-95901D24747B}"/>
              </a:ext>
            </a:extLst>
          </p:cNvPr>
          <p:cNvSpPr>
            <a:spLocks noGrp="1"/>
          </p:cNvSpPr>
          <p:nvPr>
            <p:ph type="dt" sz="half" idx="10"/>
          </p:nvPr>
        </p:nvSpPr>
        <p:spPr/>
        <p:txBody>
          <a:bodyPr/>
          <a:lstStyle/>
          <a:p>
            <a:endParaRPr lang="de-CH"/>
          </a:p>
        </p:txBody>
      </p:sp>
      <p:sp>
        <p:nvSpPr>
          <p:cNvPr id="3" name="Fußzeilenplatzhalter 2">
            <a:extLst>
              <a:ext uri="{FF2B5EF4-FFF2-40B4-BE49-F238E27FC236}">
                <a16:creationId xmlns:a16="http://schemas.microsoft.com/office/drawing/2014/main" id="{7376AE03-5D9F-0978-3FF5-0FB69AC31256}"/>
              </a:ext>
            </a:extLst>
          </p:cNvPr>
          <p:cNvSpPr>
            <a:spLocks noGrp="1"/>
          </p:cNvSpPr>
          <p:nvPr>
            <p:ph type="ftr" sz="quarter" idx="11"/>
          </p:nvPr>
        </p:nvSpPr>
        <p:spPr/>
        <p:txBody>
          <a:bodyPr/>
          <a:lstStyle/>
          <a:p>
            <a:r>
              <a:rPr lang="de-CH"/>
              <a:t>lingedu.ch</a:t>
            </a:r>
          </a:p>
        </p:txBody>
      </p:sp>
      <p:sp>
        <p:nvSpPr>
          <p:cNvPr id="4" name="Foliennummernplatzhalter 3">
            <a:extLst>
              <a:ext uri="{FF2B5EF4-FFF2-40B4-BE49-F238E27FC236}">
                <a16:creationId xmlns:a16="http://schemas.microsoft.com/office/drawing/2014/main" id="{3E5FC2AA-B9D9-7328-BAA5-724BA2897296}"/>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1899234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6F1013-0391-F74C-4587-31FBF6B4EA9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F0573915-BD94-2875-846F-CE82CE8DE8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Textplatzhalter 3">
            <a:extLst>
              <a:ext uri="{FF2B5EF4-FFF2-40B4-BE49-F238E27FC236}">
                <a16:creationId xmlns:a16="http://schemas.microsoft.com/office/drawing/2014/main" id="{AE477110-E4C5-3353-7433-31310057C3D7}"/>
              </a:ext>
            </a:extLst>
          </p:cNvPr>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7B1847F-27BF-923D-9620-DF81F35EE9F4}"/>
              </a:ext>
            </a:extLst>
          </p:cNvPr>
          <p:cNvSpPr>
            <a:spLocks noGrp="1"/>
          </p:cNvSpPr>
          <p:nvPr>
            <p:ph type="dt" sz="half" idx="10"/>
          </p:nvPr>
        </p:nvSpPr>
        <p:spPr/>
        <p:txBody>
          <a:bodyPr/>
          <a:lstStyle/>
          <a:p>
            <a:endParaRPr lang="de-CH"/>
          </a:p>
        </p:txBody>
      </p:sp>
      <p:sp>
        <p:nvSpPr>
          <p:cNvPr id="6" name="Fußzeilenplatzhalter 5">
            <a:extLst>
              <a:ext uri="{FF2B5EF4-FFF2-40B4-BE49-F238E27FC236}">
                <a16:creationId xmlns:a16="http://schemas.microsoft.com/office/drawing/2014/main" id="{C1CA1FC5-B8B5-A489-3A04-4FAD6F64A8F7}"/>
              </a:ext>
            </a:extLst>
          </p:cNvPr>
          <p:cNvSpPr>
            <a:spLocks noGrp="1"/>
          </p:cNvSpPr>
          <p:nvPr>
            <p:ph type="ftr" sz="quarter" idx="11"/>
          </p:nvPr>
        </p:nvSpPr>
        <p:spPr/>
        <p:txBody>
          <a:bodyPr/>
          <a:lstStyle/>
          <a:p>
            <a:r>
              <a:rPr lang="de-CH"/>
              <a:t>lingedu.ch</a:t>
            </a:r>
          </a:p>
        </p:txBody>
      </p:sp>
      <p:sp>
        <p:nvSpPr>
          <p:cNvPr id="7" name="Foliennummernplatzhalter 6">
            <a:extLst>
              <a:ext uri="{FF2B5EF4-FFF2-40B4-BE49-F238E27FC236}">
                <a16:creationId xmlns:a16="http://schemas.microsoft.com/office/drawing/2014/main" id="{43943EB1-087E-72D8-3F11-94A2817B5966}"/>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2903328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89FBDC-12A7-D9BE-0F25-CC88BA7E3E9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10A7B53F-6CFB-FA21-DAEA-723CDA8D7B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CH"/>
          </a:p>
        </p:txBody>
      </p:sp>
      <p:sp>
        <p:nvSpPr>
          <p:cNvPr id="4" name="Textplatzhalter 3">
            <a:extLst>
              <a:ext uri="{FF2B5EF4-FFF2-40B4-BE49-F238E27FC236}">
                <a16:creationId xmlns:a16="http://schemas.microsoft.com/office/drawing/2014/main" id="{7383DF7D-9123-52DD-2194-D02F21BD59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433020A-1D91-79C3-D901-6E21D018B1E4}"/>
              </a:ext>
            </a:extLst>
          </p:cNvPr>
          <p:cNvSpPr>
            <a:spLocks noGrp="1"/>
          </p:cNvSpPr>
          <p:nvPr>
            <p:ph type="dt" sz="half" idx="10"/>
          </p:nvPr>
        </p:nvSpPr>
        <p:spPr/>
        <p:txBody>
          <a:bodyPr/>
          <a:lstStyle/>
          <a:p>
            <a:endParaRPr lang="de-CH"/>
          </a:p>
        </p:txBody>
      </p:sp>
      <p:sp>
        <p:nvSpPr>
          <p:cNvPr id="6" name="Fußzeilenplatzhalter 5">
            <a:extLst>
              <a:ext uri="{FF2B5EF4-FFF2-40B4-BE49-F238E27FC236}">
                <a16:creationId xmlns:a16="http://schemas.microsoft.com/office/drawing/2014/main" id="{BE61C607-3FE8-50B8-576D-7B64EB078244}"/>
              </a:ext>
            </a:extLst>
          </p:cNvPr>
          <p:cNvSpPr>
            <a:spLocks noGrp="1"/>
          </p:cNvSpPr>
          <p:nvPr>
            <p:ph type="ftr" sz="quarter" idx="11"/>
          </p:nvPr>
        </p:nvSpPr>
        <p:spPr/>
        <p:txBody>
          <a:bodyPr/>
          <a:lstStyle/>
          <a:p>
            <a:r>
              <a:rPr lang="de-CH"/>
              <a:t>lingedu.ch</a:t>
            </a:r>
          </a:p>
        </p:txBody>
      </p:sp>
      <p:sp>
        <p:nvSpPr>
          <p:cNvPr id="7" name="Foliennummernplatzhalter 6">
            <a:extLst>
              <a:ext uri="{FF2B5EF4-FFF2-40B4-BE49-F238E27FC236}">
                <a16:creationId xmlns:a16="http://schemas.microsoft.com/office/drawing/2014/main" id="{CA06B440-96F7-374C-0EC9-EE2BCBDF6130}"/>
              </a:ext>
            </a:extLst>
          </p:cNvPr>
          <p:cNvSpPr>
            <a:spLocks noGrp="1"/>
          </p:cNvSpPr>
          <p:nvPr>
            <p:ph type="sldNum" sz="quarter" idx="12"/>
          </p:nvPr>
        </p:nvSpPr>
        <p:spPr/>
        <p:txBody>
          <a:bodyPr/>
          <a:lstStyle/>
          <a:p>
            <a:fld id="{CA85EE98-F69B-324A-9959-79D5EB3644DB}" type="slidenum">
              <a:rPr lang="de-CH" smtClean="0"/>
              <a:t>‹Nr.›</a:t>
            </a:fld>
            <a:endParaRPr lang="de-CH"/>
          </a:p>
        </p:txBody>
      </p:sp>
    </p:spTree>
    <p:extLst>
      <p:ext uri="{BB962C8B-B14F-4D97-AF65-F5344CB8AC3E}">
        <p14:creationId xmlns:p14="http://schemas.microsoft.com/office/powerpoint/2010/main" val="3539099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9EB9735-67C7-C96A-FD4C-A54584D4E8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endParaRPr lang="de-CH" dirty="0"/>
          </a:p>
        </p:txBody>
      </p:sp>
      <p:sp>
        <p:nvSpPr>
          <p:cNvPr id="3" name="Textplatzhalter 2">
            <a:extLst>
              <a:ext uri="{FF2B5EF4-FFF2-40B4-BE49-F238E27FC236}">
                <a16:creationId xmlns:a16="http://schemas.microsoft.com/office/drawing/2014/main" id="{25F42DDF-47FD-6332-D73E-C8C20B93D8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 name="Datumsplatzhalter 3">
            <a:extLst>
              <a:ext uri="{FF2B5EF4-FFF2-40B4-BE49-F238E27FC236}">
                <a16:creationId xmlns:a16="http://schemas.microsoft.com/office/drawing/2014/main" id="{5246FABA-66D8-5E16-95A9-97CD360341D1}"/>
              </a:ext>
            </a:extLst>
          </p:cNvPr>
          <p:cNvSpPr>
            <a:spLocks noGrp="1"/>
          </p:cNvSpPr>
          <p:nvPr>
            <p:ph type="dt" sz="half" idx="2"/>
          </p:nvPr>
        </p:nvSpPr>
        <p:spPr>
          <a:xfrm>
            <a:off x="2113881" y="6356349"/>
            <a:ext cx="11098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CH" dirty="0"/>
          </a:p>
        </p:txBody>
      </p:sp>
      <p:sp>
        <p:nvSpPr>
          <p:cNvPr id="5" name="Fußzeilenplatzhalter 4">
            <a:extLst>
              <a:ext uri="{FF2B5EF4-FFF2-40B4-BE49-F238E27FC236}">
                <a16:creationId xmlns:a16="http://schemas.microsoft.com/office/drawing/2014/main" id="{5A38BA62-00C2-FF6A-2195-05FA5F4BC5F7}"/>
              </a:ext>
            </a:extLst>
          </p:cNvPr>
          <p:cNvSpPr>
            <a:spLocks noGrp="1"/>
          </p:cNvSpPr>
          <p:nvPr>
            <p:ph type="ftr" sz="quarter" idx="3"/>
          </p:nvPr>
        </p:nvSpPr>
        <p:spPr>
          <a:xfrm>
            <a:off x="1176132" y="6356349"/>
            <a:ext cx="10116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dirty="0"/>
          </a:p>
        </p:txBody>
      </p:sp>
      <p:sp>
        <p:nvSpPr>
          <p:cNvPr id="6" name="Foliennummernplatzhalter 5">
            <a:extLst>
              <a:ext uri="{FF2B5EF4-FFF2-40B4-BE49-F238E27FC236}">
                <a16:creationId xmlns:a16="http://schemas.microsoft.com/office/drawing/2014/main" id="{2E7B2539-7637-D4E6-BCA4-ACD8534054B6}"/>
              </a:ext>
            </a:extLst>
          </p:cNvPr>
          <p:cNvSpPr>
            <a:spLocks noGrp="1"/>
          </p:cNvSpPr>
          <p:nvPr>
            <p:ph type="sldNum" sz="quarter" idx="4"/>
          </p:nvPr>
        </p:nvSpPr>
        <p:spPr>
          <a:xfrm>
            <a:off x="10783956" y="6356350"/>
            <a:ext cx="569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85EE98-F69B-324A-9959-79D5EB3644DB}" type="slidenum">
              <a:rPr lang="de-CH" smtClean="0"/>
              <a:t>‹Nr.›</a:t>
            </a:fld>
            <a:endParaRPr lang="de-CH"/>
          </a:p>
        </p:txBody>
      </p:sp>
      <p:pic>
        <p:nvPicPr>
          <p:cNvPr id="7" name="Grafik 6">
            <a:extLst>
              <a:ext uri="{FF2B5EF4-FFF2-40B4-BE49-F238E27FC236}">
                <a16:creationId xmlns:a16="http://schemas.microsoft.com/office/drawing/2014/main" id="{49810770-B09F-40D3-707F-A03D9CA59BC8}"/>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t="-868" b="-868"/>
          <a:stretch/>
        </p:blipFill>
        <p:spPr bwMode="auto">
          <a:xfrm>
            <a:off x="108000" y="6012000"/>
            <a:ext cx="712251" cy="6741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31886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fik 5">
            <a:extLst>
              <a:ext uri="{FF2B5EF4-FFF2-40B4-BE49-F238E27FC236}">
                <a16:creationId xmlns:a16="http://schemas.microsoft.com/office/drawing/2014/main" id="{06AD668C-55C2-1A63-FA7A-04D37BF80A18}"/>
              </a:ext>
            </a:extLst>
          </p:cNvPr>
          <p:cNvPicPr>
            <a:picLocks noChangeAspect="1"/>
          </p:cNvPicPr>
          <p:nvPr/>
        </p:nvPicPr>
        <p:blipFill>
          <a:blip r:embed="rId2" cstate="print">
            <a:extLst>
              <a:ext uri="{28A0092B-C50C-407E-A947-70E740481C1C}">
                <a14:useLocalDpi xmlns:a14="http://schemas.microsoft.com/office/drawing/2010/main" val="0"/>
              </a:ext>
            </a:extLst>
          </a:blip>
          <a:srcRect t="98" r="13818" b="8993"/>
          <a:stretch>
            <a:fillRect/>
          </a:stretch>
        </p:blipFill>
        <p:spPr bwMode="auto">
          <a:xfrm>
            <a:off x="3523488" y="10"/>
            <a:ext cx="8668512" cy="6857990"/>
          </a:xfrm>
          <a:prstGeom prst="rect">
            <a:avLst/>
          </a:prstGeom>
          <a:noFill/>
        </p:spPr>
      </p:pic>
      <p:sp>
        <p:nvSpPr>
          <p:cNvPr id="25" name="Rectangle 24">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B297C812-82ED-EB9A-88EE-9F6A616BBF2C}"/>
              </a:ext>
            </a:extLst>
          </p:cNvPr>
          <p:cNvSpPr>
            <a:spLocks noGrp="1"/>
          </p:cNvSpPr>
          <p:nvPr>
            <p:ph type="ctrTitle"/>
          </p:nvPr>
        </p:nvSpPr>
        <p:spPr>
          <a:xfrm>
            <a:off x="477981" y="1122363"/>
            <a:ext cx="4023360" cy="3204134"/>
          </a:xfrm>
        </p:spPr>
        <p:txBody>
          <a:bodyPr anchor="b">
            <a:normAutofit/>
          </a:bodyPr>
          <a:lstStyle/>
          <a:p>
            <a:pPr algn="l"/>
            <a:r>
              <a:rPr lang="de-CH" sz="4800">
                <a:solidFill>
                  <a:schemeClr val="bg1"/>
                </a:solidFill>
              </a:rPr>
              <a:t>Gender verstehen</a:t>
            </a:r>
          </a:p>
        </p:txBody>
      </p:sp>
      <p:sp>
        <p:nvSpPr>
          <p:cNvPr id="3" name="Untertitel 2">
            <a:extLst>
              <a:ext uri="{FF2B5EF4-FFF2-40B4-BE49-F238E27FC236}">
                <a16:creationId xmlns:a16="http://schemas.microsoft.com/office/drawing/2014/main" id="{F035F4C2-9CDF-D3FE-8F93-1BBC051455DC}"/>
              </a:ext>
            </a:extLst>
          </p:cNvPr>
          <p:cNvSpPr>
            <a:spLocks noGrp="1"/>
          </p:cNvSpPr>
          <p:nvPr>
            <p:ph type="subTitle" idx="1"/>
          </p:nvPr>
        </p:nvSpPr>
        <p:spPr>
          <a:xfrm>
            <a:off x="477980" y="4872922"/>
            <a:ext cx="4023359" cy="1208141"/>
          </a:xfrm>
        </p:spPr>
        <p:txBody>
          <a:bodyPr>
            <a:normAutofit/>
          </a:bodyPr>
          <a:lstStyle/>
          <a:p>
            <a:pPr algn="l"/>
            <a:r>
              <a:rPr lang="de-CH" sz="2000">
                <a:solidFill>
                  <a:schemeClr val="bg1"/>
                </a:solidFill>
              </a:rPr>
              <a:t>Zur Wirkung von Sprache im Alltag</a:t>
            </a:r>
          </a:p>
        </p:txBody>
      </p:sp>
      <p:sp>
        <p:nvSpPr>
          <p:cNvPr id="27" name="Rectangle 2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9" name="Rectangle 2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Grafik 3">
            <a:extLst>
              <a:ext uri="{FF2B5EF4-FFF2-40B4-BE49-F238E27FC236}">
                <a16:creationId xmlns:a16="http://schemas.microsoft.com/office/drawing/2014/main" id="{32BD9C4E-E0F2-F267-08D1-2D39EACE17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68" b="-868"/>
          <a:stretch/>
        </p:blipFill>
        <p:spPr bwMode="auto">
          <a:xfrm>
            <a:off x="97490" y="6222206"/>
            <a:ext cx="555118" cy="5254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835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6" descr="Ausgeschnittenes Symbol für Transgender">
            <a:extLst>
              <a:ext uri="{FF2B5EF4-FFF2-40B4-BE49-F238E27FC236}">
                <a16:creationId xmlns:a16="http://schemas.microsoft.com/office/drawing/2014/main" id="{D746F8D1-7C50-B130-FDF1-E64273FF2FBE}"/>
              </a:ext>
            </a:extLst>
          </p:cNvPr>
          <p:cNvPicPr>
            <a:picLocks noChangeAspect="1"/>
          </p:cNvPicPr>
          <p:nvPr/>
        </p:nvPicPr>
        <p:blipFill>
          <a:blip r:embed="rId2"/>
          <a:srcRect r="15627" b="-1"/>
          <a:stretch>
            <a:fillRect/>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54C263C1-42F9-009C-82B7-4DD7C88025B0}"/>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solidFill>
                  <a:schemeClr val="bg1"/>
                </a:solidFill>
                <a:latin typeface="+mj-lt"/>
                <a:cs typeface="+mj-cs"/>
              </a:rPr>
              <a:t>Was ist Gender?</a:t>
            </a:r>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Fußzeilenplatzhalter 2">
            <a:extLst>
              <a:ext uri="{FF2B5EF4-FFF2-40B4-BE49-F238E27FC236}">
                <a16:creationId xmlns:a16="http://schemas.microsoft.com/office/drawing/2014/main" id="{486144DB-3E3D-6A9B-0A98-5C1126DD01DE}"/>
              </a:ext>
            </a:extLst>
          </p:cNvPr>
          <p:cNvSpPr>
            <a:spLocks noGrp="1"/>
          </p:cNvSpPr>
          <p:nvPr>
            <p:ph type="ftr" sz="quarter" idx="11"/>
          </p:nvPr>
        </p:nvSpPr>
        <p:spPr>
          <a:xfrm>
            <a:off x="3643182" y="6407605"/>
            <a:ext cx="2809017" cy="365125"/>
          </a:xfrm>
        </p:spPr>
        <p:txBody>
          <a:bodyPr vert="horz" lIns="91440" tIns="45720" rIns="91440" bIns="45720" rtlCol="0" anchor="ctr">
            <a:normAutofit/>
          </a:bodyPr>
          <a:lstStyle/>
          <a:p>
            <a:pPr algn="r">
              <a:spcAft>
                <a:spcPts val="600"/>
              </a:spcAft>
              <a:defRPr/>
            </a:pPr>
            <a:r>
              <a:rPr lang="en-US" kern="1200" dirty="0">
                <a:solidFill>
                  <a:schemeClr val="bg1"/>
                </a:solidFill>
                <a:latin typeface="Calibri" panose="020F0502020204030204"/>
                <a:ea typeface="+mn-ea"/>
                <a:cs typeface="+mn-cs"/>
              </a:rPr>
              <a:t>lingedu.ch</a:t>
            </a:r>
          </a:p>
        </p:txBody>
      </p:sp>
      <p:sp>
        <p:nvSpPr>
          <p:cNvPr id="4" name="Foliennummernplatzhalter 3">
            <a:extLst>
              <a:ext uri="{FF2B5EF4-FFF2-40B4-BE49-F238E27FC236}">
                <a16:creationId xmlns:a16="http://schemas.microsoft.com/office/drawing/2014/main" id="{7735FC04-D01F-B220-52B3-CF7168EB2035}"/>
              </a:ext>
            </a:extLst>
          </p:cNvPr>
          <p:cNvSpPr>
            <a:spLocks noGrp="1"/>
          </p:cNvSpPr>
          <p:nvPr>
            <p:ph type="sldNum" sz="quarter" idx="12"/>
          </p:nvPr>
        </p:nvSpPr>
        <p:spPr>
          <a:xfrm>
            <a:off x="8970819" y="6356350"/>
            <a:ext cx="2743200" cy="365125"/>
          </a:xfrm>
        </p:spPr>
        <p:txBody>
          <a:bodyPr vert="horz" lIns="91440" tIns="45720" rIns="91440" bIns="45720" rtlCol="0" anchor="ctr">
            <a:normAutofit/>
          </a:bodyPr>
          <a:lstStyle/>
          <a:p>
            <a:pPr>
              <a:spcAft>
                <a:spcPts val="600"/>
              </a:spcAft>
              <a:defRPr/>
            </a:pPr>
            <a:fld id="{CA85EE98-F69B-324A-9959-79D5EB3644DB}" type="slidenum">
              <a:rPr lang="en-US">
                <a:solidFill>
                  <a:schemeClr val="bg1"/>
                </a:solidFill>
                <a:latin typeface="Calibri" panose="020F0502020204030204"/>
              </a:rPr>
              <a:pPr>
                <a:spcAft>
                  <a:spcPts val="600"/>
                </a:spcAft>
                <a:defRPr/>
              </a:pPr>
              <a:t>2</a:t>
            </a:fld>
            <a:endParaRPr lang="en-US">
              <a:solidFill>
                <a:schemeClr val="bg1"/>
              </a:solidFill>
              <a:latin typeface="Calibri" panose="020F0502020204030204"/>
            </a:endParaRPr>
          </a:p>
        </p:txBody>
      </p:sp>
    </p:spTree>
    <p:extLst>
      <p:ext uri="{BB962C8B-B14F-4D97-AF65-F5344CB8AC3E}">
        <p14:creationId xmlns:p14="http://schemas.microsoft.com/office/powerpoint/2010/main" val="3311679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Slide Background">
            <a:extLst>
              <a:ext uri="{FF2B5EF4-FFF2-40B4-BE49-F238E27FC236}">
                <a16:creationId xmlns:a16="http://schemas.microsoft.com/office/drawing/2014/main" id="{924D84CD-5280-4B52-B96E-8EDAA2B20C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8" name="Rectangle 37">
            <a:extLst>
              <a:ext uri="{FF2B5EF4-FFF2-40B4-BE49-F238E27FC236}">
                <a16:creationId xmlns:a16="http://schemas.microsoft.com/office/drawing/2014/main" id="{6BC8DD5A-2177-6753-E2F9-C07A00190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2001" cy="1696413"/>
          </a:xfrm>
          <a:prstGeom prst="rect">
            <a:avLst/>
          </a:prstGeom>
          <a:ln>
            <a:noFill/>
          </a:ln>
          <a:effectLst>
            <a:outerShdw blurRad="304800" dist="114300" dir="5460000" sx="92000" sy="92000" algn="t" rotWithShape="0">
              <a:srgbClr val="000000">
                <a:alpha val="1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61EBCD-3072-8D9F-FEC1-4744BA2A4339}"/>
              </a:ext>
            </a:extLst>
          </p:cNvPr>
          <p:cNvSpPr>
            <a:spLocks noGrp="1"/>
          </p:cNvSpPr>
          <p:nvPr>
            <p:ph type="title"/>
          </p:nvPr>
        </p:nvSpPr>
        <p:spPr>
          <a:xfrm>
            <a:off x="1142901" y="274104"/>
            <a:ext cx="9906199" cy="1157242"/>
          </a:xfrm>
        </p:spPr>
        <p:txBody>
          <a:bodyPr>
            <a:normAutofit/>
          </a:bodyPr>
          <a:lstStyle/>
          <a:p>
            <a:pPr algn="ctr"/>
            <a:r>
              <a:rPr lang="de-CH" sz="3700"/>
              <a:t>Wie wird Gender hergestellt (</a:t>
            </a:r>
            <a:r>
              <a:rPr lang="de-CH" sz="3700" i="1"/>
              <a:t>Doing Gender</a:t>
            </a:r>
            <a:r>
              <a:rPr lang="de-CH" sz="3700"/>
              <a:t>)?</a:t>
            </a:r>
          </a:p>
        </p:txBody>
      </p:sp>
      <p:sp>
        <p:nvSpPr>
          <p:cNvPr id="4" name="Fußzeilenplatzhalter 3">
            <a:extLst>
              <a:ext uri="{FF2B5EF4-FFF2-40B4-BE49-F238E27FC236}">
                <a16:creationId xmlns:a16="http://schemas.microsoft.com/office/drawing/2014/main" id="{C985C5F6-8CDE-C931-2A95-719FD2BF9BE2}"/>
              </a:ext>
            </a:extLst>
          </p:cNvPr>
          <p:cNvSpPr>
            <a:spLocks noGrp="1"/>
          </p:cNvSpPr>
          <p:nvPr>
            <p:ph type="ftr" sz="quarter" idx="11"/>
          </p:nvPr>
        </p:nvSpPr>
        <p:spPr>
          <a:xfrm>
            <a:off x="4038600" y="6356350"/>
            <a:ext cx="4114800" cy="365125"/>
          </a:xfrm>
        </p:spPr>
        <p:txBody>
          <a:bodyPr>
            <a:normAutofit/>
          </a:bodyPr>
          <a:lstStyle/>
          <a:p>
            <a:pPr>
              <a:spcAft>
                <a:spcPts val="600"/>
              </a:spcAft>
            </a:pPr>
            <a:r>
              <a:rPr lang="de-CH">
                <a:solidFill>
                  <a:schemeClr val="tx1"/>
                </a:solidFill>
              </a:rPr>
              <a:t>lingedu.ch</a:t>
            </a:r>
          </a:p>
        </p:txBody>
      </p:sp>
      <p:sp>
        <p:nvSpPr>
          <p:cNvPr id="5" name="Foliennummernplatzhalter 4">
            <a:extLst>
              <a:ext uri="{FF2B5EF4-FFF2-40B4-BE49-F238E27FC236}">
                <a16:creationId xmlns:a16="http://schemas.microsoft.com/office/drawing/2014/main" id="{E9F848E8-3A38-9FAF-2D8E-D9A72B8DA713}"/>
              </a:ext>
            </a:extLst>
          </p:cNvPr>
          <p:cNvSpPr>
            <a:spLocks noGrp="1"/>
          </p:cNvSpPr>
          <p:nvPr>
            <p:ph type="sldNum" sz="quarter" idx="12"/>
          </p:nvPr>
        </p:nvSpPr>
        <p:spPr>
          <a:xfrm>
            <a:off x="8732520" y="6356350"/>
            <a:ext cx="3191533" cy="365125"/>
          </a:xfrm>
        </p:spPr>
        <p:txBody>
          <a:bodyPr>
            <a:normAutofit/>
          </a:bodyPr>
          <a:lstStyle/>
          <a:p>
            <a:pPr>
              <a:spcAft>
                <a:spcPts val="600"/>
              </a:spcAft>
            </a:pPr>
            <a:fld id="{CA85EE98-F69B-324A-9959-79D5EB3644DB}" type="slidenum">
              <a:rPr lang="de-CH">
                <a:solidFill>
                  <a:schemeClr val="tx1"/>
                </a:solidFill>
              </a:rPr>
              <a:pPr>
                <a:spcAft>
                  <a:spcPts val="600"/>
                </a:spcAft>
              </a:pPr>
              <a:t>3</a:t>
            </a:fld>
            <a:endParaRPr lang="de-CH">
              <a:solidFill>
                <a:schemeClr val="tx1"/>
              </a:solidFill>
            </a:endParaRPr>
          </a:p>
        </p:txBody>
      </p:sp>
      <p:sp>
        <p:nvSpPr>
          <p:cNvPr id="7" name="Rectangle 1">
            <a:extLst>
              <a:ext uri="{FF2B5EF4-FFF2-40B4-BE49-F238E27FC236}">
                <a16:creationId xmlns:a16="http://schemas.microsoft.com/office/drawing/2014/main" id="{C487BAEB-F8B7-CF1D-8F81-F15196279646}"/>
              </a:ext>
            </a:extLst>
          </p:cNvPr>
          <p:cNvSpPr>
            <a:spLocks noChangeArrowheads="1"/>
          </p:cNvSpPr>
          <p:nvPr/>
        </p:nvSpPr>
        <p:spPr bwMode="auto">
          <a:xfrm>
            <a:off x="-5797232" y="-310581"/>
            <a:ext cx="23786462" cy="922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CH"/>
          </a:p>
        </p:txBody>
      </p:sp>
      <p:graphicFrame>
        <p:nvGraphicFramePr>
          <p:cNvPr id="6" name="Inhaltsplatzhalter 5">
            <a:extLst>
              <a:ext uri="{FF2B5EF4-FFF2-40B4-BE49-F238E27FC236}">
                <a16:creationId xmlns:a16="http://schemas.microsoft.com/office/drawing/2014/main" id="{53CDD04E-5D4B-71C9-346C-289B93947A5A}"/>
              </a:ext>
            </a:extLst>
          </p:cNvPr>
          <p:cNvGraphicFramePr>
            <a:graphicFrameLocks noGrp="1"/>
          </p:cNvGraphicFramePr>
          <p:nvPr>
            <p:ph idx="1"/>
            <p:extLst>
              <p:ext uri="{D42A27DB-BD31-4B8C-83A1-F6EECF244321}">
                <p14:modId xmlns:p14="http://schemas.microsoft.com/office/powerpoint/2010/main" val="3076826699"/>
              </p:ext>
            </p:extLst>
          </p:nvPr>
        </p:nvGraphicFramePr>
        <p:xfrm>
          <a:off x="1250830" y="2123901"/>
          <a:ext cx="9690341" cy="3872309"/>
        </p:xfrm>
        <a:graphic>
          <a:graphicData uri="http://schemas.openxmlformats.org/drawingml/2006/table">
            <a:tbl>
              <a:tblPr firstRow="1" firstCol="1" bandRow="1">
                <a:noFill/>
                <a:tableStyleId>{5C22544A-7EE6-4342-B048-85BDC9FD1C3A}</a:tableStyleId>
              </a:tblPr>
              <a:tblGrid>
                <a:gridCol w="2090036">
                  <a:extLst>
                    <a:ext uri="{9D8B030D-6E8A-4147-A177-3AD203B41FA5}">
                      <a16:colId xmlns:a16="http://schemas.microsoft.com/office/drawing/2014/main" val="2093446173"/>
                    </a:ext>
                  </a:extLst>
                </a:gridCol>
                <a:gridCol w="7600305">
                  <a:extLst>
                    <a:ext uri="{9D8B030D-6E8A-4147-A177-3AD203B41FA5}">
                      <a16:colId xmlns:a16="http://schemas.microsoft.com/office/drawing/2014/main" val="2773395190"/>
                    </a:ext>
                  </a:extLst>
                </a:gridCol>
              </a:tblGrid>
              <a:tr h="553187">
                <a:tc>
                  <a:txBody>
                    <a:bodyPr/>
                    <a:lstStyle/>
                    <a:p>
                      <a:pPr algn="just">
                        <a:buNone/>
                      </a:pPr>
                      <a:r>
                        <a:rPr lang="de-CH" sz="2000" b="1" kern="100" cap="none" spc="0" dirty="0">
                          <a:ln>
                            <a:noFill/>
                          </a:ln>
                          <a:solidFill>
                            <a:schemeClr val="tx1"/>
                          </a:solidFill>
                          <a:effectLst/>
                        </a:rPr>
                        <a:t>Alltagsbereich</a:t>
                      </a:r>
                      <a:endParaRPr lang="de-CH" sz="2000" b="1" kern="100" cap="none" spc="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b">
                    <a:lnL w="9525" cap="flat" cmpd="sng" algn="ctr">
                      <a:solidFill>
                        <a:schemeClr val="tx1"/>
                      </a:solidFill>
                      <a:prstDash val="solid"/>
                    </a:lnL>
                    <a:lnR w="12700" cmpd="sng">
                      <a:noFill/>
                      <a:prstDash val="solid"/>
                    </a:lnR>
                    <a:lnT w="9525" cap="flat" cmpd="sng" algn="ctr">
                      <a:noFill/>
                      <a:prstDash val="solid"/>
                    </a:lnT>
                    <a:lnB w="12700" cmpd="sng">
                      <a:noFill/>
                      <a:prstDash val="solid"/>
                    </a:lnB>
                    <a:noFill/>
                  </a:tcPr>
                </a:tc>
                <a:tc>
                  <a:txBody>
                    <a:bodyPr/>
                    <a:lstStyle/>
                    <a:p>
                      <a:pPr algn="just">
                        <a:buNone/>
                      </a:pPr>
                      <a:r>
                        <a:rPr lang="de-CH" sz="2000" b="1" kern="100" cap="none" spc="0" dirty="0">
                          <a:ln>
                            <a:noFill/>
                          </a:ln>
                          <a:solidFill>
                            <a:schemeClr val="tx1"/>
                          </a:solidFill>
                          <a:effectLst/>
                        </a:rPr>
                        <a:t>Wie wird Gender kontinuierlich hergestellt? (Doing Gender)</a:t>
                      </a:r>
                      <a:endParaRPr lang="de-CH" sz="2000" b="1" kern="100" cap="none" spc="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b">
                    <a:lnL w="12700" cmpd="sng">
                      <a:noFill/>
                      <a:prstDash val="solid"/>
                    </a:lnL>
                    <a:lnR w="12700" cmpd="sng">
                      <a:noFill/>
                      <a:prstDash val="solid"/>
                    </a:lnR>
                    <a:lnT w="9525" cap="flat" cmpd="sng" algn="ctr">
                      <a:noFill/>
                      <a:prstDash val="solid"/>
                    </a:lnT>
                    <a:lnB w="12700" cmpd="sng">
                      <a:noFill/>
                      <a:prstDash val="solid"/>
                    </a:lnB>
                    <a:noFill/>
                  </a:tcPr>
                </a:tc>
                <a:extLst>
                  <a:ext uri="{0D108BD9-81ED-4DB2-BD59-A6C34878D82A}">
                    <a16:rowId xmlns:a16="http://schemas.microsoft.com/office/drawing/2014/main" val="1737393696"/>
                  </a:ext>
                </a:extLst>
              </a:tr>
              <a:tr h="475818">
                <a:tc>
                  <a:txBody>
                    <a:bodyPr/>
                    <a:lstStyle/>
                    <a:p>
                      <a:pPr algn="l">
                        <a:buNone/>
                      </a:pPr>
                      <a:r>
                        <a:rPr lang="de-CH" sz="1500" b="1" kern="100" cap="none" spc="0">
                          <a:solidFill>
                            <a:schemeClr val="tx1"/>
                          </a:solidFill>
                          <a:effectLst/>
                        </a:rPr>
                        <a:t>Sprache &amp; Anrede</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lgn="l">
                        <a:buNone/>
                      </a:pPr>
                      <a:r>
                        <a:rPr lang="de-CH" sz="1500" kern="100" cap="none" spc="0" dirty="0">
                          <a:solidFill>
                            <a:schemeClr val="tx1"/>
                          </a:solidFill>
                          <a:effectLst/>
                        </a:rPr>
                        <a:t>Anrede wie «starker Mann» oder «hübsches Mädchen»; Verwendung von Pronomen</a:t>
                      </a:r>
                      <a:endParaRPr lang="de-CH" sz="1500" kern="100" cap="none" spc="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934751435"/>
                  </a:ext>
                </a:extLst>
              </a:tr>
              <a:tr h="475818">
                <a:tc>
                  <a:txBody>
                    <a:bodyPr/>
                    <a:lstStyle/>
                    <a:p>
                      <a:pPr algn="l">
                        <a:buNone/>
                      </a:pPr>
                      <a:r>
                        <a:rPr lang="de-CH" sz="1500" b="1" kern="100" cap="none" spc="0">
                          <a:solidFill>
                            <a:schemeClr val="tx1"/>
                          </a:solidFill>
                          <a:effectLst/>
                        </a:rPr>
                        <a:t>Kleidung</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lgn="l">
                        <a:buNone/>
                      </a:pPr>
                      <a:r>
                        <a:rPr lang="de-CH" sz="1500" kern="100" cap="none" spc="0">
                          <a:solidFill>
                            <a:schemeClr val="tx1"/>
                          </a:solidFill>
                          <a:effectLst/>
                        </a:rPr>
                        <a:t>Farben (z. B. Rosa, Blau), Schnitt, Kleidungserwartungen je nach Geschlecht</a:t>
                      </a:r>
                      <a:endParaRPr lang="de-CH" sz="1500" kern="100" cap="none" spc="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461779725"/>
                  </a:ext>
                </a:extLst>
              </a:tr>
              <a:tr h="475818">
                <a:tc>
                  <a:txBody>
                    <a:bodyPr/>
                    <a:lstStyle/>
                    <a:p>
                      <a:pPr algn="l">
                        <a:buNone/>
                      </a:pPr>
                      <a:r>
                        <a:rPr lang="de-CH" sz="1500" b="1" kern="100" cap="none" spc="0">
                          <a:solidFill>
                            <a:schemeClr val="tx1"/>
                          </a:solidFill>
                          <a:effectLst/>
                        </a:rPr>
                        <a:t>Beruf &amp; Schule</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lgn="l">
                        <a:buNone/>
                      </a:pPr>
                      <a:r>
                        <a:rPr lang="de-CH" sz="1500" kern="100" cap="none" spc="0">
                          <a:solidFill>
                            <a:schemeClr val="tx1"/>
                          </a:solidFill>
                          <a:effectLst/>
                        </a:rPr>
                        <a:t>«typisch weibliche» oder «typisch männliche» Berufe oder Fächer</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830271750"/>
                  </a:ext>
                </a:extLst>
              </a:tr>
              <a:tr h="707925">
                <a:tc>
                  <a:txBody>
                    <a:bodyPr/>
                    <a:lstStyle/>
                    <a:p>
                      <a:pPr algn="l">
                        <a:buNone/>
                      </a:pPr>
                      <a:r>
                        <a:rPr lang="de-CH" sz="1500" b="1" kern="100" cap="none" spc="0">
                          <a:solidFill>
                            <a:schemeClr val="tx1"/>
                          </a:solidFill>
                          <a:effectLst/>
                        </a:rPr>
                        <a:t>Verhalten</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lgn="l">
                        <a:buNone/>
                      </a:pPr>
                      <a:r>
                        <a:rPr lang="de-CH" sz="1500" kern="100" cap="none" spc="0">
                          <a:solidFill>
                            <a:schemeClr val="tx1"/>
                          </a:solidFill>
                          <a:effectLst/>
                        </a:rPr>
                        <a:t>Erwartung, dass Jungs «wild» sind und Mädchen «brav»; Belohnung von solchen Geschlechterrollen</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659398335"/>
                  </a:ext>
                </a:extLst>
              </a:tr>
              <a:tr h="475818">
                <a:tc>
                  <a:txBody>
                    <a:bodyPr/>
                    <a:lstStyle/>
                    <a:p>
                      <a:pPr algn="l">
                        <a:buNone/>
                      </a:pPr>
                      <a:r>
                        <a:rPr lang="de-CH" sz="1500" b="1" kern="100" cap="none" spc="0">
                          <a:solidFill>
                            <a:schemeClr val="tx1"/>
                          </a:solidFill>
                          <a:effectLst/>
                        </a:rPr>
                        <a:t>Medien</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lgn="l">
                        <a:buNone/>
                      </a:pPr>
                      <a:r>
                        <a:rPr lang="de-CH" sz="1500" kern="100" cap="none" spc="0">
                          <a:solidFill>
                            <a:schemeClr val="tx1"/>
                          </a:solidFill>
                          <a:effectLst/>
                        </a:rPr>
                        <a:t>Darstellung von stereotypen Rollenbildern in Werbung, Film und Social Media</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4197616871"/>
                  </a:ext>
                </a:extLst>
              </a:tr>
              <a:tr h="707925">
                <a:tc>
                  <a:txBody>
                    <a:bodyPr/>
                    <a:lstStyle/>
                    <a:p>
                      <a:pPr algn="l">
                        <a:buNone/>
                      </a:pPr>
                      <a:r>
                        <a:rPr lang="de-CH" sz="1500" b="1" kern="100" cap="none" spc="0">
                          <a:solidFill>
                            <a:schemeClr val="tx1"/>
                          </a:solidFill>
                          <a:effectLst/>
                        </a:rPr>
                        <a:t>Familie</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lgn="l">
                        <a:buNone/>
                      </a:pPr>
                      <a:r>
                        <a:rPr lang="de-CH" sz="1500" kern="100" cap="none" spc="0" dirty="0">
                          <a:solidFill>
                            <a:schemeClr val="tx1"/>
                          </a:solidFill>
                          <a:effectLst/>
                        </a:rPr>
                        <a:t>Zuweisung von Aufgaben («Papa fährt Auto», «Mama putzt») oder Rollen («Mama übernimmt Care-Arbeit»)</a:t>
                      </a:r>
                      <a:endParaRPr lang="de-CH" sz="1500" kern="100" cap="none" spc="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81237" marR="72161" marT="23211" marB="174080" anchor="ctr">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85458531"/>
                  </a:ext>
                </a:extLst>
              </a:tr>
            </a:tbl>
          </a:graphicData>
        </a:graphic>
      </p:graphicFrame>
    </p:spTree>
    <p:extLst>
      <p:ext uri="{BB962C8B-B14F-4D97-AF65-F5344CB8AC3E}">
        <p14:creationId xmlns:p14="http://schemas.microsoft.com/office/powerpoint/2010/main" val="1192030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0E264654-A157-01D1-FBB0-013003947F1F}"/>
              </a:ext>
            </a:extLst>
          </p:cNvPr>
          <p:cNvSpPr>
            <a:spLocks noGrp="1"/>
          </p:cNvSpPr>
          <p:nvPr>
            <p:ph type="title"/>
          </p:nvPr>
        </p:nvSpPr>
        <p:spPr>
          <a:xfrm>
            <a:off x="1524003" y="1999615"/>
            <a:ext cx="9144000" cy="2764028"/>
          </a:xfrm>
        </p:spPr>
        <p:txBody>
          <a:bodyPr vert="horz" lIns="91440" tIns="45720" rIns="91440" bIns="45720" rtlCol="0" anchor="ctr">
            <a:normAutofit fontScale="90000"/>
          </a:bodyPr>
          <a:lstStyle/>
          <a:p>
            <a:pPr algn="ctr"/>
            <a:r>
              <a:rPr lang="de-CH" sz="6100" kern="1200" noProof="0" dirty="0">
                <a:solidFill>
                  <a:schemeClr val="tx1"/>
                </a:solidFill>
                <a:latin typeface="+mj-lt"/>
                <a:ea typeface="+mj-ea"/>
                <a:cs typeface="+mj-cs"/>
              </a:rPr>
              <a:t>«Es ist egal, welches Pronomen man für jemanden benutzt»</a:t>
            </a:r>
            <a:br>
              <a:rPr lang="de-CH" sz="6100" kern="1200" noProof="0" dirty="0">
                <a:solidFill>
                  <a:schemeClr val="tx1"/>
                </a:solidFill>
                <a:latin typeface="+mj-lt"/>
                <a:ea typeface="+mj-ea"/>
                <a:cs typeface="+mj-cs"/>
              </a:rPr>
            </a:br>
            <a:br>
              <a:rPr lang="de-CH" sz="3200" kern="1200" noProof="0" dirty="0">
                <a:solidFill>
                  <a:schemeClr val="tx1"/>
                </a:solidFill>
                <a:latin typeface="+mj-lt"/>
                <a:ea typeface="+mj-ea"/>
                <a:cs typeface="+mj-cs"/>
              </a:rPr>
            </a:br>
            <a:r>
              <a:rPr lang="de-CH" sz="3200" noProof="0" dirty="0">
                <a:latin typeface="+mj-lt"/>
                <a:cs typeface="+mj-cs"/>
              </a:rPr>
              <a:t>Beziehen Sie Stellung zu dieser Aussage!</a:t>
            </a:r>
            <a:endParaRPr lang="de-CH" sz="6100" kern="1200" noProof="0" dirty="0">
              <a:solidFill>
                <a:schemeClr val="tx1"/>
              </a:solidFill>
              <a:latin typeface="+mj-lt"/>
              <a:ea typeface="+mj-ea"/>
              <a:cs typeface="+mj-cs"/>
            </a:endParaRPr>
          </a:p>
        </p:txBody>
      </p:sp>
      <p:sp>
        <p:nvSpPr>
          <p:cNvPr id="15" name="Rectangle 14">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Fußzeilenplatzhalter 2">
            <a:extLst>
              <a:ext uri="{FF2B5EF4-FFF2-40B4-BE49-F238E27FC236}">
                <a16:creationId xmlns:a16="http://schemas.microsoft.com/office/drawing/2014/main" id="{7D595FB7-A9AA-7C9E-3ADB-F572A08CDF7F}"/>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lumMod val="50000"/>
                    <a:lumOff val="50000"/>
                  </a:schemeClr>
                </a:solidFill>
                <a:latin typeface="+mn-lt"/>
                <a:ea typeface="+mn-ea"/>
                <a:cs typeface="+mn-cs"/>
              </a:rPr>
              <a:t>lingedu.ch</a:t>
            </a:r>
          </a:p>
        </p:txBody>
      </p:sp>
      <p:sp>
        <p:nvSpPr>
          <p:cNvPr id="4" name="Foliennummernplatzhalter 3">
            <a:extLst>
              <a:ext uri="{FF2B5EF4-FFF2-40B4-BE49-F238E27FC236}">
                <a16:creationId xmlns:a16="http://schemas.microsoft.com/office/drawing/2014/main" id="{B826501A-C37E-D243-6242-21E66719D8A2}"/>
              </a:ext>
            </a:extLst>
          </p:cNvPr>
          <p:cNvSpPr>
            <a:spLocks noGrp="1"/>
          </p:cNvSpPr>
          <p:nvPr>
            <p:ph type="sldNum" sz="quarter" idx="12"/>
          </p:nvPr>
        </p:nvSpPr>
        <p:spPr>
          <a:xfrm>
            <a:off x="10489019" y="6356350"/>
            <a:ext cx="1268818" cy="365125"/>
          </a:xfrm>
        </p:spPr>
        <p:txBody>
          <a:bodyPr vert="horz" lIns="91440" tIns="45720" rIns="91440" bIns="45720" rtlCol="0" anchor="ctr">
            <a:normAutofit/>
          </a:bodyPr>
          <a:lstStyle/>
          <a:p>
            <a:pPr>
              <a:spcAft>
                <a:spcPts val="600"/>
              </a:spcAft>
            </a:pPr>
            <a:fld id="{CA85EE98-F69B-324A-9959-79D5EB3644DB}" type="slidenum">
              <a:rPr lang="en-US">
                <a:solidFill>
                  <a:schemeClr val="tx1">
                    <a:lumMod val="50000"/>
                    <a:lumOff val="50000"/>
                  </a:schemeClr>
                </a:solidFill>
              </a:rPr>
              <a:pPr>
                <a:spcAft>
                  <a:spcPts val="600"/>
                </a:spcAft>
              </a:pPr>
              <a:t>4</a:t>
            </a:fld>
            <a:endParaRPr lang="en-US">
              <a:solidFill>
                <a:schemeClr val="tx1">
                  <a:lumMod val="50000"/>
                  <a:lumOff val="50000"/>
                </a:schemeClr>
              </a:solidFill>
            </a:endParaRPr>
          </a:p>
        </p:txBody>
      </p:sp>
    </p:spTree>
    <p:extLst>
      <p:ext uri="{BB962C8B-B14F-4D97-AF65-F5344CB8AC3E}">
        <p14:creationId xmlns:p14="http://schemas.microsoft.com/office/powerpoint/2010/main" val="3413366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Slide Background">
            <a:extLst>
              <a:ext uri="{FF2B5EF4-FFF2-40B4-BE49-F238E27FC236}">
                <a16:creationId xmlns:a16="http://schemas.microsoft.com/office/drawing/2014/main" id="{924D84CD-5280-4B52-B96E-8EDAA2B20C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3E65D517-46E4-8037-A63D-629DE1253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2001" cy="1696413"/>
          </a:xfrm>
          <a:prstGeom prst="rect">
            <a:avLst/>
          </a:prstGeom>
          <a:ln>
            <a:noFill/>
          </a:ln>
          <a:effectLst>
            <a:outerShdw blurRad="304800" dist="114300" dir="5460000" sx="92000" sy="92000" algn="t" rotWithShape="0">
              <a:srgbClr val="000000">
                <a:alpha val="1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3B6C777-B01C-6D69-4A8E-F65E5796E61A}"/>
              </a:ext>
            </a:extLst>
          </p:cNvPr>
          <p:cNvSpPr>
            <a:spLocks noGrp="1"/>
          </p:cNvSpPr>
          <p:nvPr>
            <p:ph type="title"/>
          </p:nvPr>
        </p:nvSpPr>
        <p:spPr>
          <a:xfrm>
            <a:off x="758952" y="276198"/>
            <a:ext cx="10477600" cy="1157242"/>
          </a:xfrm>
        </p:spPr>
        <p:txBody>
          <a:bodyPr>
            <a:normAutofit/>
          </a:bodyPr>
          <a:lstStyle/>
          <a:p>
            <a:r>
              <a:rPr lang="de-CH" sz="4000"/>
              <a:t>Genderidentitäten</a:t>
            </a:r>
          </a:p>
        </p:txBody>
      </p:sp>
      <p:sp>
        <p:nvSpPr>
          <p:cNvPr id="3" name="Fußzeilenplatzhalter 2">
            <a:extLst>
              <a:ext uri="{FF2B5EF4-FFF2-40B4-BE49-F238E27FC236}">
                <a16:creationId xmlns:a16="http://schemas.microsoft.com/office/drawing/2014/main" id="{607D2F4C-DB8F-B2F9-D684-E901FCAF00FB}"/>
              </a:ext>
            </a:extLst>
          </p:cNvPr>
          <p:cNvSpPr>
            <a:spLocks noGrp="1"/>
          </p:cNvSpPr>
          <p:nvPr>
            <p:ph type="ftr" sz="quarter" idx="11"/>
          </p:nvPr>
        </p:nvSpPr>
        <p:spPr>
          <a:xfrm>
            <a:off x="4038600" y="6356350"/>
            <a:ext cx="4114800" cy="365125"/>
          </a:xfrm>
        </p:spPr>
        <p:txBody>
          <a:bodyPr>
            <a:normAutofit/>
          </a:bodyPr>
          <a:lstStyle/>
          <a:p>
            <a:pPr>
              <a:spcAft>
                <a:spcPts val="600"/>
              </a:spcAft>
            </a:pPr>
            <a:r>
              <a:rPr lang="de-CH">
                <a:solidFill>
                  <a:schemeClr val="tx1"/>
                </a:solidFill>
              </a:rPr>
              <a:t>lingedu.ch</a:t>
            </a:r>
          </a:p>
        </p:txBody>
      </p:sp>
      <p:sp>
        <p:nvSpPr>
          <p:cNvPr id="4" name="Foliennummernplatzhalter 3">
            <a:extLst>
              <a:ext uri="{FF2B5EF4-FFF2-40B4-BE49-F238E27FC236}">
                <a16:creationId xmlns:a16="http://schemas.microsoft.com/office/drawing/2014/main" id="{547A6978-B5D2-D8DA-1116-E1EDC3B701D1}"/>
              </a:ext>
            </a:extLst>
          </p:cNvPr>
          <p:cNvSpPr>
            <a:spLocks noGrp="1"/>
          </p:cNvSpPr>
          <p:nvPr>
            <p:ph type="sldNum" sz="quarter" idx="12"/>
          </p:nvPr>
        </p:nvSpPr>
        <p:spPr>
          <a:xfrm>
            <a:off x="8732520" y="6356350"/>
            <a:ext cx="3200400" cy="365125"/>
          </a:xfrm>
        </p:spPr>
        <p:txBody>
          <a:bodyPr>
            <a:normAutofit/>
          </a:bodyPr>
          <a:lstStyle/>
          <a:p>
            <a:pPr>
              <a:spcAft>
                <a:spcPts val="600"/>
              </a:spcAft>
            </a:pPr>
            <a:fld id="{CA85EE98-F69B-324A-9959-79D5EB3644DB}" type="slidenum">
              <a:rPr lang="de-CH" smtClean="0">
                <a:solidFill>
                  <a:schemeClr val="tx1"/>
                </a:solidFill>
              </a:rPr>
              <a:pPr>
                <a:spcAft>
                  <a:spcPts val="600"/>
                </a:spcAft>
              </a:pPr>
              <a:t>5</a:t>
            </a:fld>
            <a:endParaRPr lang="de-CH">
              <a:solidFill>
                <a:schemeClr val="tx1"/>
              </a:solidFill>
            </a:endParaRPr>
          </a:p>
        </p:txBody>
      </p:sp>
      <p:graphicFrame>
        <p:nvGraphicFramePr>
          <p:cNvPr id="6" name="Inhaltsplatzhalter 5">
            <a:extLst>
              <a:ext uri="{FF2B5EF4-FFF2-40B4-BE49-F238E27FC236}">
                <a16:creationId xmlns:a16="http://schemas.microsoft.com/office/drawing/2014/main" id="{FCBD471C-0786-AA61-B79F-6F60A44F80B3}"/>
              </a:ext>
            </a:extLst>
          </p:cNvPr>
          <p:cNvGraphicFramePr>
            <a:graphicFrameLocks noGrp="1"/>
          </p:cNvGraphicFramePr>
          <p:nvPr>
            <p:ph idx="1"/>
            <p:extLst>
              <p:ext uri="{D42A27DB-BD31-4B8C-83A1-F6EECF244321}">
                <p14:modId xmlns:p14="http://schemas.microsoft.com/office/powerpoint/2010/main" val="2432025330"/>
              </p:ext>
            </p:extLst>
          </p:nvPr>
        </p:nvGraphicFramePr>
        <p:xfrm>
          <a:off x="1250830" y="2318865"/>
          <a:ext cx="9690341" cy="3482381"/>
        </p:xfrm>
        <a:graphic>
          <a:graphicData uri="http://schemas.openxmlformats.org/drawingml/2006/table">
            <a:tbl>
              <a:tblPr firstRow="1" firstCol="1" bandRow="1">
                <a:noFill/>
                <a:tableStyleId>{5C22544A-7EE6-4342-B048-85BDC9FD1C3A}</a:tableStyleId>
              </a:tblPr>
              <a:tblGrid>
                <a:gridCol w="2116311">
                  <a:extLst>
                    <a:ext uri="{9D8B030D-6E8A-4147-A177-3AD203B41FA5}">
                      <a16:colId xmlns:a16="http://schemas.microsoft.com/office/drawing/2014/main" val="3396656119"/>
                    </a:ext>
                  </a:extLst>
                </a:gridCol>
                <a:gridCol w="7574030">
                  <a:extLst>
                    <a:ext uri="{9D8B030D-6E8A-4147-A177-3AD203B41FA5}">
                      <a16:colId xmlns:a16="http://schemas.microsoft.com/office/drawing/2014/main" val="4058985457"/>
                    </a:ext>
                  </a:extLst>
                </a:gridCol>
              </a:tblGrid>
              <a:tr h="530305">
                <a:tc>
                  <a:txBody>
                    <a:bodyPr/>
                    <a:lstStyle/>
                    <a:p>
                      <a:pPr algn="just">
                        <a:buNone/>
                      </a:pPr>
                      <a:r>
                        <a:rPr lang="de-CH" sz="2000" b="1" kern="100" cap="none" spc="0">
                          <a:solidFill>
                            <a:schemeClr val="tx1"/>
                          </a:solidFill>
                          <a:effectLst/>
                        </a:rPr>
                        <a:t>Begriff</a:t>
                      </a:r>
                      <a:endParaRPr lang="de-CH" sz="20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b">
                    <a:lnL w="12700" cmpd="sng">
                      <a:noFill/>
                    </a:lnL>
                    <a:lnR w="12700" cmpd="sng">
                      <a:noFill/>
                    </a:lnR>
                    <a:lnT w="9525" cap="flat" cmpd="sng" algn="ctr">
                      <a:noFill/>
                      <a:prstDash val="solid"/>
                    </a:lnT>
                    <a:lnB w="38100" cmpd="sng">
                      <a:noFill/>
                    </a:lnB>
                    <a:noFill/>
                  </a:tcPr>
                </a:tc>
                <a:tc>
                  <a:txBody>
                    <a:bodyPr/>
                    <a:lstStyle/>
                    <a:p>
                      <a:pPr algn="just">
                        <a:buNone/>
                      </a:pPr>
                      <a:r>
                        <a:rPr lang="de-CH" sz="2000" b="1" kern="100" cap="none" spc="0">
                          <a:solidFill>
                            <a:schemeClr val="tx1"/>
                          </a:solidFill>
                          <a:effectLst/>
                        </a:rPr>
                        <a:t>Bedeutung (vereinfacht!)</a:t>
                      </a:r>
                      <a:endParaRPr lang="de-CH" sz="20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b">
                    <a:lnL w="12700" cmpd="sng">
                      <a:noFill/>
                    </a:lnL>
                    <a:lnR w="12700" cmpd="sng">
                      <a:noFill/>
                    </a:lnR>
                    <a:lnT w="9525" cap="flat" cmpd="sng" algn="ctr">
                      <a:noFill/>
                      <a:prstDash val="solid"/>
                    </a:lnT>
                    <a:lnB w="38100" cmpd="sng">
                      <a:noFill/>
                    </a:lnB>
                    <a:noFill/>
                  </a:tcPr>
                </a:tc>
                <a:extLst>
                  <a:ext uri="{0D108BD9-81ED-4DB2-BD59-A6C34878D82A}">
                    <a16:rowId xmlns:a16="http://schemas.microsoft.com/office/drawing/2014/main" val="3484730916"/>
                  </a:ext>
                </a:extLst>
              </a:tr>
              <a:tr h="681370">
                <a:tc>
                  <a:txBody>
                    <a:bodyPr/>
                    <a:lstStyle/>
                    <a:p>
                      <a:pPr algn="l">
                        <a:buNone/>
                      </a:pPr>
                      <a:r>
                        <a:rPr lang="de-CH" sz="1500" b="1" kern="100" cap="none" spc="0">
                          <a:solidFill>
                            <a:schemeClr val="tx1"/>
                          </a:solidFill>
                          <a:effectLst/>
                        </a:rPr>
                        <a:t>Non-binär</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9525" cap="flat" cmpd="sng" algn="ctr">
                      <a:solidFill>
                        <a:schemeClr val="tx1"/>
                      </a:solidFill>
                      <a:prstDash val="solid"/>
                    </a:lnL>
                    <a:lnR w="12700" cmpd="sng">
                      <a:noFill/>
                      <a:prstDash val="solid"/>
                    </a:lnR>
                    <a:lnT w="38100" cmpd="sng">
                      <a:noFill/>
                    </a:lnT>
                    <a:lnB w="9525" cap="flat" cmpd="sng" algn="ctr">
                      <a:noFill/>
                      <a:prstDash val="solid"/>
                    </a:lnB>
                    <a:noFill/>
                  </a:tcPr>
                </a:tc>
                <a:tc>
                  <a:txBody>
                    <a:bodyPr/>
                    <a:lstStyle/>
                    <a:p>
                      <a:pPr algn="l">
                        <a:buNone/>
                      </a:pPr>
                      <a:r>
                        <a:rPr lang="de-CH" sz="1500" kern="100" cap="none" spc="0">
                          <a:solidFill>
                            <a:schemeClr val="tx1"/>
                          </a:solidFill>
                          <a:effectLst/>
                        </a:rPr>
                        <a:t>Jemand fühlt sich weder (nur) als Frau noch (nur) als Mann.</a:t>
                      </a:r>
                    </a:p>
                    <a:p>
                      <a:pPr algn="l">
                        <a:buNone/>
                      </a:pPr>
                      <a:r>
                        <a:rPr lang="de-CH" sz="1500" kern="100" cap="none" spc="0">
                          <a:solidFill>
                            <a:schemeClr val="tx1"/>
                          </a:solidFill>
                          <a:effectLst/>
                        </a:rPr>
                        <a:t> </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12700" cmpd="sng">
                      <a:noFill/>
                      <a:prstDash val="solid"/>
                    </a:lnL>
                    <a:lnR w="12700" cmpd="sng">
                      <a:noFill/>
                      <a:prstDash val="solid"/>
                    </a:lnR>
                    <a:lnT w="38100" cmpd="sng">
                      <a:noFill/>
                    </a:lnT>
                    <a:lnB w="9525" cap="flat" cmpd="sng" algn="ctr">
                      <a:noFill/>
                      <a:prstDash val="solid"/>
                    </a:lnB>
                    <a:noFill/>
                  </a:tcPr>
                </a:tc>
                <a:extLst>
                  <a:ext uri="{0D108BD9-81ED-4DB2-BD59-A6C34878D82A}">
                    <a16:rowId xmlns:a16="http://schemas.microsoft.com/office/drawing/2014/main" val="1417052792"/>
                  </a:ext>
                </a:extLst>
              </a:tr>
              <a:tr h="681370">
                <a:tc>
                  <a:txBody>
                    <a:bodyPr/>
                    <a:lstStyle/>
                    <a:p>
                      <a:pPr algn="l">
                        <a:buNone/>
                      </a:pPr>
                      <a:r>
                        <a:rPr lang="de-CH" sz="1500" b="1" kern="100" cap="none" spc="0">
                          <a:solidFill>
                            <a:schemeClr val="tx1"/>
                          </a:solidFill>
                          <a:effectLst/>
                        </a:rPr>
                        <a:t>Agender</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lgn="l">
                        <a:buNone/>
                      </a:pPr>
                      <a:r>
                        <a:rPr lang="de-CH" sz="1500" kern="100" cap="none" spc="0">
                          <a:solidFill>
                            <a:schemeClr val="tx1"/>
                          </a:solidFill>
                          <a:effectLst/>
                        </a:rPr>
                        <a:t>Jemand empfindet sich keinem Gender zugehörig oder lehnt das Konzept ab.</a:t>
                      </a:r>
                    </a:p>
                    <a:p>
                      <a:pPr algn="l">
                        <a:buNone/>
                      </a:pPr>
                      <a:r>
                        <a:rPr lang="de-CH" sz="1500" kern="100" cap="none" spc="0">
                          <a:solidFill>
                            <a:schemeClr val="tx1"/>
                          </a:solidFill>
                          <a:effectLst/>
                        </a:rPr>
                        <a:t> </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170141724"/>
                  </a:ext>
                </a:extLst>
              </a:tr>
              <a:tr h="907966">
                <a:tc>
                  <a:txBody>
                    <a:bodyPr/>
                    <a:lstStyle/>
                    <a:p>
                      <a:pPr algn="l">
                        <a:buNone/>
                      </a:pPr>
                      <a:r>
                        <a:rPr lang="de-CH" sz="1500" b="1" kern="100" cap="none" spc="0">
                          <a:solidFill>
                            <a:schemeClr val="tx1"/>
                          </a:solidFill>
                          <a:effectLst/>
                        </a:rPr>
                        <a:t>Genderfluid</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lgn="l">
                        <a:buNone/>
                      </a:pPr>
                      <a:r>
                        <a:rPr lang="de-CH" sz="1500" kern="100" cap="none" spc="0">
                          <a:solidFill>
                            <a:schemeClr val="tx1"/>
                          </a:solidFill>
                          <a:effectLst/>
                        </a:rPr>
                        <a:t>Die eigene Genderidentität verändert sich, z. B. nach einiger Zeit oder je nach Situation und Kontext. Gender wird als Spektrum betrachtet.</a:t>
                      </a:r>
                    </a:p>
                    <a:p>
                      <a:pPr algn="l">
                        <a:buNone/>
                      </a:pPr>
                      <a:r>
                        <a:rPr lang="de-CH" sz="1500" kern="100" cap="none" spc="0">
                          <a:solidFill>
                            <a:schemeClr val="tx1"/>
                          </a:solidFill>
                          <a:effectLst/>
                        </a:rPr>
                        <a:t> </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3345325437"/>
                  </a:ext>
                </a:extLst>
              </a:tr>
              <a:tr h="681370">
                <a:tc>
                  <a:txBody>
                    <a:bodyPr/>
                    <a:lstStyle/>
                    <a:p>
                      <a:pPr algn="l">
                        <a:buNone/>
                      </a:pPr>
                      <a:r>
                        <a:rPr lang="de-CH" sz="1500" b="1" kern="100" cap="none" spc="0">
                          <a:solidFill>
                            <a:schemeClr val="tx1"/>
                          </a:solidFill>
                          <a:effectLst/>
                        </a:rPr>
                        <a:t>Trans*-Personen</a:t>
                      </a:r>
                      <a:endParaRPr lang="de-CH" sz="1500" b="1"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lgn="l">
                        <a:buNone/>
                      </a:pPr>
                      <a:r>
                        <a:rPr lang="de-CH" sz="1500" kern="100" cap="none" spc="0">
                          <a:solidFill>
                            <a:schemeClr val="tx1"/>
                          </a:solidFill>
                          <a:effectLst/>
                        </a:rPr>
                        <a:t>Überbegriff für Personen, die sich nicht (oder nicht vollständig) mit dem bei der Geburt zugewiesenen Geschlecht identifizieren. </a:t>
                      </a:r>
                      <a:endParaRPr lang="de-CH" sz="1500" kern="100" cap="none" spc="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79027" marR="84671" marT="22579" marB="169342" anchor="ctr">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750220552"/>
                  </a:ext>
                </a:extLst>
              </a:tr>
            </a:tbl>
          </a:graphicData>
        </a:graphic>
      </p:graphicFrame>
    </p:spTree>
    <p:extLst>
      <p:ext uri="{BB962C8B-B14F-4D97-AF65-F5344CB8AC3E}">
        <p14:creationId xmlns:p14="http://schemas.microsoft.com/office/powerpoint/2010/main" val="1696618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EBFA4C8-C301-60A7-C96E-E85360F5D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1729117"/>
          </a:xfrm>
          <a:prstGeom prst="rect">
            <a:avLst/>
          </a:prstGeom>
          <a:ln>
            <a:noFill/>
          </a:ln>
          <a:effectLst>
            <a:outerShdw blurRad="368300" dist="101600" dir="546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FDE26CD-D5FD-D90E-6EE7-3AC668DB353D}"/>
              </a:ext>
            </a:extLst>
          </p:cNvPr>
          <p:cNvSpPr>
            <a:spLocks noGrp="1"/>
          </p:cNvSpPr>
          <p:nvPr>
            <p:ph type="title"/>
          </p:nvPr>
        </p:nvSpPr>
        <p:spPr>
          <a:xfrm>
            <a:off x="761801" y="283714"/>
            <a:ext cx="9906799" cy="1161688"/>
          </a:xfrm>
        </p:spPr>
        <p:txBody>
          <a:bodyPr anchor="ctr">
            <a:normAutofit/>
          </a:bodyPr>
          <a:lstStyle/>
          <a:p>
            <a:r>
              <a:rPr lang="de-CH" sz="3700"/>
              <a:t>Nemo, Gewinner:in des ESC 2024, ist non-binär</a:t>
            </a:r>
          </a:p>
        </p:txBody>
      </p:sp>
      <p:sp>
        <p:nvSpPr>
          <p:cNvPr id="3" name="Inhaltsplatzhalter 2">
            <a:extLst>
              <a:ext uri="{FF2B5EF4-FFF2-40B4-BE49-F238E27FC236}">
                <a16:creationId xmlns:a16="http://schemas.microsoft.com/office/drawing/2014/main" id="{E8A03C19-8EC8-B0C7-EC15-723BE4DAFACB}"/>
              </a:ext>
            </a:extLst>
          </p:cNvPr>
          <p:cNvSpPr>
            <a:spLocks noGrp="1"/>
          </p:cNvSpPr>
          <p:nvPr>
            <p:ph idx="1"/>
          </p:nvPr>
        </p:nvSpPr>
        <p:spPr>
          <a:xfrm>
            <a:off x="2253561" y="2217761"/>
            <a:ext cx="7680959" cy="4034116"/>
          </a:xfrm>
        </p:spPr>
        <p:txBody>
          <a:bodyPr anchor="ctr">
            <a:normAutofit/>
          </a:bodyPr>
          <a:lstStyle/>
          <a:p>
            <a:pPr marL="0" indent="0">
              <a:buNone/>
            </a:pPr>
            <a:r>
              <a:rPr lang="de-CH" sz="1700"/>
              <a:t>«Sie haben Nemo gefunden – als Sieger des Eurovision Song Contest» (Der Standard, 12.05.2024)</a:t>
            </a:r>
          </a:p>
          <a:p>
            <a:pPr marL="0" indent="0">
              <a:buNone/>
            </a:pPr>
            <a:r>
              <a:rPr lang="de-CH" sz="1700"/>
              <a:t>«Nemo hat nach dem Sieg am Eurovision Song Contest mehr Akzeptanz und Rechte für nichtbinäre Menschen gefordert, darunter etwa die Möglichkeit, beim Geschlechtseintrag eine dritte Option zu wählen. Das Schweizer Musiktalent, das sich weder mit dem männlichen noch mit dem weiblichen Geschlecht identifiziert, stellte diese Forderung nach seinem Sieg mehrfach in den Raum. Nemo hat angekündigt, sich mit Justizminister Beat Jans treffen zu wollen.» (swissinfo.ch, 13.05.2024)</a:t>
            </a:r>
          </a:p>
          <a:p>
            <a:pPr marL="0" indent="0">
              <a:buNone/>
            </a:pPr>
            <a:r>
              <a:rPr lang="de-CH" sz="1700"/>
              <a:t>««Nemo kann so leben, wie er möchte und sich so fühlen, wie er möchte. Das sollte in der Freiheit jedes Einzelnen sein», sagt die Zürcher Nationalrätin Barbara Steinemann von der SVP. […] Zudem glaubt sie:</a:t>
            </a:r>
            <a:r>
              <a:rPr lang="de-CH" sz="1700" b="1"/>
              <a:t> </a:t>
            </a:r>
            <a:r>
              <a:rPr lang="de-CH" sz="1700"/>
              <a:t>«Nach dem dritten Geschlecht würde wahrscheinlich ein viertes und ein fünftes Geschlecht gefordert, weil diese würden sich dann auch diskriminiert fühlen», so Steinemann.» (swissinfo.ch, 13.05.2024)</a:t>
            </a:r>
          </a:p>
          <a:p>
            <a:pPr marL="0" indent="0">
              <a:buNone/>
            </a:pPr>
            <a:endParaRPr lang="de-CH" sz="1700"/>
          </a:p>
        </p:txBody>
      </p:sp>
      <p:sp>
        <p:nvSpPr>
          <p:cNvPr id="4" name="Fußzeilenplatzhalter 3">
            <a:extLst>
              <a:ext uri="{FF2B5EF4-FFF2-40B4-BE49-F238E27FC236}">
                <a16:creationId xmlns:a16="http://schemas.microsoft.com/office/drawing/2014/main" id="{52B504C7-0ADE-03A0-8F3C-47E2CF0160EC}"/>
              </a:ext>
            </a:extLst>
          </p:cNvPr>
          <p:cNvSpPr>
            <a:spLocks noGrp="1"/>
          </p:cNvSpPr>
          <p:nvPr>
            <p:ph type="ftr" sz="quarter" idx="11"/>
          </p:nvPr>
        </p:nvSpPr>
        <p:spPr>
          <a:xfrm>
            <a:off x="4038600" y="6356350"/>
            <a:ext cx="4114800" cy="365125"/>
          </a:xfrm>
        </p:spPr>
        <p:txBody>
          <a:bodyPr>
            <a:normAutofit/>
          </a:bodyPr>
          <a:lstStyle/>
          <a:p>
            <a:pPr>
              <a:spcAft>
                <a:spcPts val="600"/>
              </a:spcAft>
            </a:pPr>
            <a:r>
              <a:rPr lang="de-CH">
                <a:solidFill>
                  <a:schemeClr val="tx1"/>
                </a:solidFill>
              </a:rPr>
              <a:t>lingedu.ch</a:t>
            </a:r>
          </a:p>
        </p:txBody>
      </p:sp>
      <p:sp>
        <p:nvSpPr>
          <p:cNvPr id="5" name="Foliennummernplatzhalter 4">
            <a:extLst>
              <a:ext uri="{FF2B5EF4-FFF2-40B4-BE49-F238E27FC236}">
                <a16:creationId xmlns:a16="http://schemas.microsoft.com/office/drawing/2014/main" id="{F8049A98-4C66-4AD5-4686-CC9CE0AFD85B}"/>
              </a:ext>
            </a:extLst>
          </p:cNvPr>
          <p:cNvSpPr>
            <a:spLocks noGrp="1"/>
          </p:cNvSpPr>
          <p:nvPr>
            <p:ph type="sldNum" sz="quarter" idx="12"/>
          </p:nvPr>
        </p:nvSpPr>
        <p:spPr>
          <a:xfrm>
            <a:off x="8732520" y="6356350"/>
            <a:ext cx="3216455" cy="365125"/>
          </a:xfrm>
        </p:spPr>
        <p:txBody>
          <a:bodyPr>
            <a:normAutofit/>
          </a:bodyPr>
          <a:lstStyle/>
          <a:p>
            <a:pPr>
              <a:spcAft>
                <a:spcPts val="600"/>
              </a:spcAft>
            </a:pPr>
            <a:fld id="{CA85EE98-F69B-324A-9959-79D5EB3644DB}" type="slidenum">
              <a:rPr lang="de-CH">
                <a:solidFill>
                  <a:schemeClr val="tx1"/>
                </a:solidFill>
              </a:rPr>
              <a:pPr>
                <a:spcAft>
                  <a:spcPts val="600"/>
                </a:spcAft>
              </a:pPr>
              <a:t>6</a:t>
            </a:fld>
            <a:endParaRPr lang="de-CH">
              <a:solidFill>
                <a:schemeClr val="tx1"/>
              </a:solidFill>
            </a:endParaRPr>
          </a:p>
        </p:txBody>
      </p:sp>
    </p:spTree>
    <p:extLst>
      <p:ext uri="{BB962C8B-B14F-4D97-AF65-F5344CB8AC3E}">
        <p14:creationId xmlns:p14="http://schemas.microsoft.com/office/powerpoint/2010/main" val="1513371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5105D448-4A6C-48A3-8C3C-71AF58F3E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4025579F-C5D8-43BE-AF84-3E66A482C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2544415"/>
          </a:xfrm>
          <a:prstGeom prst="rect">
            <a:avLst/>
          </a:prstGeom>
          <a:ln>
            <a:noFill/>
          </a:ln>
          <a:effectLst>
            <a:outerShdw blurRad="203200" dist="88900" dir="5460000" sx="95000" sy="95000" algn="t" rotWithShape="0">
              <a:srgbClr val="000000">
                <a:alpha val="2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5839B295-B3A2-3751-52D1-A978E3C82533}"/>
              </a:ext>
            </a:extLst>
          </p:cNvPr>
          <p:cNvSpPr>
            <a:spLocks noGrp="1"/>
          </p:cNvSpPr>
          <p:nvPr>
            <p:ph type="title"/>
          </p:nvPr>
        </p:nvSpPr>
        <p:spPr>
          <a:xfrm>
            <a:off x="761999" y="463941"/>
            <a:ext cx="9963509" cy="1616529"/>
          </a:xfrm>
        </p:spPr>
        <p:txBody>
          <a:bodyPr>
            <a:normAutofit/>
          </a:bodyPr>
          <a:lstStyle/>
          <a:p>
            <a:r>
              <a:rPr lang="de-CH" sz="4000"/>
              <a:t>Stereotype, Vorurteile und Othering</a:t>
            </a:r>
          </a:p>
        </p:txBody>
      </p:sp>
      <p:sp>
        <p:nvSpPr>
          <p:cNvPr id="4" name="Fußzeilenplatzhalter 3">
            <a:extLst>
              <a:ext uri="{FF2B5EF4-FFF2-40B4-BE49-F238E27FC236}">
                <a16:creationId xmlns:a16="http://schemas.microsoft.com/office/drawing/2014/main" id="{0F9DC3CD-7727-6226-0292-88272A39636A}"/>
              </a:ext>
            </a:extLst>
          </p:cNvPr>
          <p:cNvSpPr>
            <a:spLocks noGrp="1"/>
          </p:cNvSpPr>
          <p:nvPr>
            <p:ph type="ftr" sz="quarter" idx="11"/>
          </p:nvPr>
        </p:nvSpPr>
        <p:spPr>
          <a:xfrm>
            <a:off x="4038600" y="6356350"/>
            <a:ext cx="4114800" cy="365125"/>
          </a:xfrm>
        </p:spPr>
        <p:txBody>
          <a:bodyPr>
            <a:normAutofit/>
          </a:bodyPr>
          <a:lstStyle/>
          <a:p>
            <a:pPr>
              <a:spcAft>
                <a:spcPts val="600"/>
              </a:spcAft>
            </a:pPr>
            <a:r>
              <a:rPr lang="de-CH">
                <a:solidFill>
                  <a:schemeClr val="tx1"/>
                </a:solidFill>
              </a:rPr>
              <a:t>lingedu.ch</a:t>
            </a:r>
          </a:p>
        </p:txBody>
      </p:sp>
      <p:sp>
        <p:nvSpPr>
          <p:cNvPr id="5" name="Foliennummernplatzhalter 4">
            <a:extLst>
              <a:ext uri="{FF2B5EF4-FFF2-40B4-BE49-F238E27FC236}">
                <a16:creationId xmlns:a16="http://schemas.microsoft.com/office/drawing/2014/main" id="{5241AB46-080E-41BE-0CC0-FD1561FE0556}"/>
              </a:ext>
            </a:extLst>
          </p:cNvPr>
          <p:cNvSpPr>
            <a:spLocks noGrp="1"/>
          </p:cNvSpPr>
          <p:nvPr>
            <p:ph type="sldNum" sz="quarter" idx="12"/>
          </p:nvPr>
        </p:nvSpPr>
        <p:spPr>
          <a:xfrm>
            <a:off x="8732520" y="6356350"/>
            <a:ext cx="3207488" cy="365125"/>
          </a:xfrm>
        </p:spPr>
        <p:txBody>
          <a:bodyPr>
            <a:normAutofit/>
          </a:bodyPr>
          <a:lstStyle/>
          <a:p>
            <a:pPr>
              <a:spcAft>
                <a:spcPts val="600"/>
              </a:spcAft>
            </a:pPr>
            <a:fld id="{CA85EE98-F69B-324A-9959-79D5EB3644DB}" type="slidenum">
              <a:rPr lang="de-CH">
                <a:solidFill>
                  <a:schemeClr val="tx1"/>
                </a:solidFill>
              </a:rPr>
              <a:pPr>
                <a:spcAft>
                  <a:spcPts val="600"/>
                </a:spcAft>
              </a:pPr>
              <a:t>7</a:t>
            </a:fld>
            <a:endParaRPr lang="de-CH">
              <a:solidFill>
                <a:schemeClr val="tx1"/>
              </a:solidFill>
            </a:endParaRPr>
          </a:p>
        </p:txBody>
      </p:sp>
      <p:graphicFrame>
        <p:nvGraphicFramePr>
          <p:cNvPr id="6" name="Inhaltsplatzhalter 5">
            <a:extLst>
              <a:ext uri="{FF2B5EF4-FFF2-40B4-BE49-F238E27FC236}">
                <a16:creationId xmlns:a16="http://schemas.microsoft.com/office/drawing/2014/main" id="{13EF7E78-D57B-9BFC-8632-9A0469744AB6}"/>
              </a:ext>
            </a:extLst>
          </p:cNvPr>
          <p:cNvGraphicFramePr>
            <a:graphicFrameLocks noGrp="1"/>
          </p:cNvGraphicFramePr>
          <p:nvPr>
            <p:ph idx="1"/>
            <p:extLst>
              <p:ext uri="{D42A27DB-BD31-4B8C-83A1-F6EECF244321}">
                <p14:modId xmlns:p14="http://schemas.microsoft.com/office/powerpoint/2010/main" val="3737299451"/>
              </p:ext>
            </p:extLst>
          </p:nvPr>
        </p:nvGraphicFramePr>
        <p:xfrm>
          <a:off x="1157879" y="3008354"/>
          <a:ext cx="9879011" cy="3147285"/>
        </p:xfrm>
        <a:graphic>
          <a:graphicData uri="http://schemas.openxmlformats.org/drawingml/2006/table">
            <a:tbl>
              <a:tblPr bandRow="1">
                <a:tableStyleId>{5C22544A-7EE6-4342-B048-85BDC9FD1C3A}</a:tableStyleId>
              </a:tblPr>
              <a:tblGrid>
                <a:gridCol w="2532279">
                  <a:extLst>
                    <a:ext uri="{9D8B030D-6E8A-4147-A177-3AD203B41FA5}">
                      <a16:colId xmlns:a16="http://schemas.microsoft.com/office/drawing/2014/main" val="69552442"/>
                    </a:ext>
                  </a:extLst>
                </a:gridCol>
                <a:gridCol w="2524055">
                  <a:extLst>
                    <a:ext uri="{9D8B030D-6E8A-4147-A177-3AD203B41FA5}">
                      <a16:colId xmlns:a16="http://schemas.microsoft.com/office/drawing/2014/main" val="4226812221"/>
                    </a:ext>
                  </a:extLst>
                </a:gridCol>
                <a:gridCol w="2454320">
                  <a:extLst>
                    <a:ext uri="{9D8B030D-6E8A-4147-A177-3AD203B41FA5}">
                      <a16:colId xmlns:a16="http://schemas.microsoft.com/office/drawing/2014/main" val="3411885309"/>
                    </a:ext>
                  </a:extLst>
                </a:gridCol>
                <a:gridCol w="2368357">
                  <a:extLst>
                    <a:ext uri="{9D8B030D-6E8A-4147-A177-3AD203B41FA5}">
                      <a16:colId xmlns:a16="http://schemas.microsoft.com/office/drawing/2014/main" val="1915373856"/>
                    </a:ext>
                  </a:extLst>
                </a:gridCol>
              </a:tblGrid>
              <a:tr h="589458">
                <a:tc>
                  <a:txBody>
                    <a:bodyPr/>
                    <a:lstStyle/>
                    <a:p>
                      <a:pPr marL="71755" algn="l">
                        <a:buNone/>
                      </a:pPr>
                      <a:r>
                        <a:rPr lang="de-CH" sz="1700" kern="100">
                          <a:effectLst/>
                        </a:rPr>
                        <a:t>Jungs sind wilder als Mädchen.</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Frauen können nicht logisch denken.</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Männer weinen nicht.</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Mädchen tragen rosa Kleidung.</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extLst>
                  <a:ext uri="{0D108BD9-81ED-4DB2-BD59-A6C34878D82A}">
                    <a16:rowId xmlns:a16="http://schemas.microsoft.com/office/drawing/2014/main" val="1232855841"/>
                  </a:ext>
                </a:extLst>
              </a:tr>
              <a:tr h="852609">
                <a:tc>
                  <a:txBody>
                    <a:bodyPr/>
                    <a:lstStyle/>
                    <a:p>
                      <a:pPr marL="71755" algn="l">
                        <a:buNone/>
                      </a:pPr>
                      <a:r>
                        <a:rPr lang="de-CH" sz="1700" kern="100">
                          <a:effectLst/>
                        </a:rPr>
                        <a:t>Frauen sind emotionaler als Männer.</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Non-binäre Menschen sind nur verwirrt.</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Männer denken nur an Fussball.</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Transfrauen sind keine echten Frauen.</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extLst>
                  <a:ext uri="{0D108BD9-81ED-4DB2-BD59-A6C34878D82A}">
                    <a16:rowId xmlns:a16="http://schemas.microsoft.com/office/drawing/2014/main" val="1304755497"/>
                  </a:ext>
                </a:extLst>
              </a:tr>
              <a:tr h="852609">
                <a:tc>
                  <a:txBody>
                    <a:bodyPr/>
                    <a:lstStyle/>
                    <a:p>
                      <a:pPr marL="71755" algn="l">
                        <a:buNone/>
                      </a:pPr>
                      <a:r>
                        <a:rPr lang="de-CH" sz="1700" kern="100">
                          <a:effectLst/>
                        </a:rPr>
                        <a:t>Männer machen Karriere, Frauen werden Mütter.</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Frauen können nicht Fussball spielen.</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Männer interessieren sich nicht für Mode.</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Alle non-binären Personen sind queer.</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extLst>
                  <a:ext uri="{0D108BD9-81ED-4DB2-BD59-A6C34878D82A}">
                    <a16:rowId xmlns:a16="http://schemas.microsoft.com/office/drawing/2014/main" val="1221028723"/>
                  </a:ext>
                </a:extLst>
              </a:tr>
              <a:tr h="852609">
                <a:tc>
                  <a:txBody>
                    <a:bodyPr/>
                    <a:lstStyle/>
                    <a:p>
                      <a:pPr marL="71755" algn="l">
                        <a:buNone/>
                      </a:pPr>
                      <a:r>
                        <a:rPr lang="de-CH" sz="1700" kern="100">
                          <a:effectLst/>
                        </a:rPr>
                        <a:t>Jungs interessieren sich nicht für Sprachen.</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dirty="0">
                          <a:effectLst/>
                        </a:rPr>
                        <a:t>Frauen können nicht gut Auto fahren.</a:t>
                      </a:r>
                      <a:endParaRPr lang="de-CH" sz="21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a:effectLst/>
                        </a:rPr>
                        <a:t>Wer Röcke trägt, ist weiblich.</a:t>
                      </a:r>
                      <a:endParaRPr lang="de-CH" sz="2100" kern="1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tc>
                  <a:txBody>
                    <a:bodyPr/>
                    <a:lstStyle/>
                    <a:p>
                      <a:pPr marL="71755" algn="l">
                        <a:buNone/>
                      </a:pPr>
                      <a:r>
                        <a:rPr lang="de-CH" sz="1700" kern="100" dirty="0">
                          <a:effectLst/>
                        </a:rPr>
                        <a:t>Männer sind nicht verletzlich.</a:t>
                      </a:r>
                      <a:endParaRPr lang="de-CH" sz="21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118418" marR="118418" marT="0" marB="0" anchor="ctr"/>
                </a:tc>
                <a:extLst>
                  <a:ext uri="{0D108BD9-81ED-4DB2-BD59-A6C34878D82A}">
                    <a16:rowId xmlns:a16="http://schemas.microsoft.com/office/drawing/2014/main" val="2232429596"/>
                  </a:ext>
                </a:extLst>
              </a:tr>
            </a:tbl>
          </a:graphicData>
        </a:graphic>
      </p:graphicFrame>
    </p:spTree>
    <p:extLst>
      <p:ext uri="{BB962C8B-B14F-4D97-AF65-F5344CB8AC3E}">
        <p14:creationId xmlns:p14="http://schemas.microsoft.com/office/powerpoint/2010/main" val="353874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1">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usgeschnittenes Symbol für Transgender">
            <a:extLst>
              <a:ext uri="{FF2B5EF4-FFF2-40B4-BE49-F238E27FC236}">
                <a16:creationId xmlns:a16="http://schemas.microsoft.com/office/drawing/2014/main" id="{A6736B43-5510-BC1D-C824-CCEEB4E627A2}"/>
              </a:ext>
            </a:extLst>
          </p:cNvPr>
          <p:cNvPicPr>
            <a:picLocks noChangeAspect="1"/>
          </p:cNvPicPr>
          <p:nvPr/>
        </p:nvPicPr>
        <p:blipFill>
          <a:blip r:embed="rId2"/>
          <a:srcRect t="7697" r="23298" b="1394"/>
          <a:stretch>
            <a:fillRect/>
          </a:stretch>
        </p:blipFill>
        <p:spPr>
          <a:xfrm>
            <a:off x="3523488" y="10"/>
            <a:ext cx="8668512" cy="6857990"/>
          </a:xfrm>
          <a:prstGeom prst="rect">
            <a:avLst/>
          </a:prstGeom>
        </p:spPr>
      </p:pic>
      <p:sp>
        <p:nvSpPr>
          <p:cNvPr id="30" name="Rectangle 23">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DD70692-2F5E-5349-D957-148B0BC4A5BA}"/>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solidFill>
                  <a:schemeClr val="bg1"/>
                </a:solidFill>
                <a:latin typeface="+mj-lt"/>
                <a:cs typeface="+mj-cs"/>
              </a:rPr>
              <a:t>Schreibübung «Gender»</a:t>
            </a:r>
          </a:p>
        </p:txBody>
      </p:sp>
      <p:sp>
        <p:nvSpPr>
          <p:cNvPr id="31" name="Rectangle 2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Fußzeilenplatzhalter 3">
            <a:extLst>
              <a:ext uri="{FF2B5EF4-FFF2-40B4-BE49-F238E27FC236}">
                <a16:creationId xmlns:a16="http://schemas.microsoft.com/office/drawing/2014/main" id="{427B730F-6E7B-E640-F048-0073A3169348}"/>
              </a:ext>
            </a:extLst>
          </p:cNvPr>
          <p:cNvSpPr>
            <a:spLocks noGrp="1"/>
          </p:cNvSpPr>
          <p:nvPr>
            <p:ph type="ftr" sz="quarter" idx="11"/>
          </p:nvPr>
        </p:nvSpPr>
        <p:spPr>
          <a:xfrm>
            <a:off x="1692321" y="6356350"/>
            <a:ext cx="2809017" cy="365125"/>
          </a:xfrm>
        </p:spPr>
        <p:txBody>
          <a:bodyPr vert="horz" lIns="91440" tIns="45720" rIns="91440" bIns="45720" rtlCol="0" anchor="ctr">
            <a:normAutofit/>
          </a:bodyPr>
          <a:lstStyle/>
          <a:p>
            <a:pPr algn="r">
              <a:spcAft>
                <a:spcPts val="600"/>
              </a:spcAft>
              <a:defRPr/>
            </a:pPr>
            <a:r>
              <a:rPr lang="en-US" kern="1200">
                <a:solidFill>
                  <a:schemeClr val="bg1"/>
                </a:solidFill>
                <a:latin typeface="Calibri" panose="020F0502020204030204"/>
                <a:ea typeface="+mn-ea"/>
                <a:cs typeface="+mn-cs"/>
              </a:rPr>
              <a:t>lingedu.ch</a:t>
            </a:r>
          </a:p>
        </p:txBody>
      </p:sp>
      <p:sp>
        <p:nvSpPr>
          <p:cNvPr id="5" name="Foliennummernplatzhalter 4">
            <a:extLst>
              <a:ext uri="{FF2B5EF4-FFF2-40B4-BE49-F238E27FC236}">
                <a16:creationId xmlns:a16="http://schemas.microsoft.com/office/drawing/2014/main" id="{AA352695-50B8-82E7-7694-F39F0BCA8D9F}"/>
              </a:ext>
            </a:extLst>
          </p:cNvPr>
          <p:cNvSpPr>
            <a:spLocks noGrp="1"/>
          </p:cNvSpPr>
          <p:nvPr>
            <p:ph type="sldNum" sz="quarter" idx="12"/>
          </p:nvPr>
        </p:nvSpPr>
        <p:spPr>
          <a:xfrm>
            <a:off x="8970819" y="6356350"/>
            <a:ext cx="2743200" cy="365125"/>
          </a:xfrm>
        </p:spPr>
        <p:txBody>
          <a:bodyPr vert="horz" lIns="91440" tIns="45720" rIns="91440" bIns="45720" rtlCol="0" anchor="ctr">
            <a:normAutofit/>
          </a:bodyPr>
          <a:lstStyle/>
          <a:p>
            <a:pPr>
              <a:spcAft>
                <a:spcPts val="600"/>
              </a:spcAft>
              <a:defRPr/>
            </a:pPr>
            <a:fld id="{CA85EE98-F69B-324A-9959-79D5EB3644DB}" type="slidenum">
              <a:rPr lang="en-US" smtClean="0">
                <a:solidFill>
                  <a:schemeClr val="bg1"/>
                </a:solidFill>
                <a:latin typeface="Calibri" panose="020F0502020204030204"/>
              </a:rPr>
              <a:pPr>
                <a:spcAft>
                  <a:spcPts val="600"/>
                </a:spcAft>
                <a:defRPr/>
              </a:pPr>
              <a:t>8</a:t>
            </a:fld>
            <a:endParaRPr lang="en-US">
              <a:solidFill>
                <a:schemeClr val="bg1"/>
              </a:solidFill>
              <a:latin typeface="Calibri" panose="020F0502020204030204"/>
            </a:endParaRPr>
          </a:p>
        </p:txBody>
      </p:sp>
    </p:spTree>
    <p:extLst>
      <p:ext uri="{BB962C8B-B14F-4D97-AF65-F5344CB8AC3E}">
        <p14:creationId xmlns:p14="http://schemas.microsoft.com/office/powerpoint/2010/main" val="311896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a:themeElements>
    <a:clrScheme name="LingEdu (Astra)">
      <a:dk1>
        <a:srgbClr val="000000"/>
      </a:dk1>
      <a:lt1>
        <a:srgbClr val="FFFFFF"/>
      </a:lt1>
      <a:dk2>
        <a:srgbClr val="364151"/>
      </a:dk2>
      <a:lt2>
        <a:srgbClr val="DFD3BB"/>
      </a:lt2>
      <a:accent1>
        <a:srgbClr val="83C0CC"/>
      </a:accent1>
      <a:accent2>
        <a:srgbClr val="489FB5"/>
      </a:accent2>
      <a:accent3>
        <a:srgbClr val="166979"/>
      </a:accent3>
      <a:accent4>
        <a:srgbClr val="2A4C66"/>
      </a:accent4>
      <a:accent5>
        <a:srgbClr val="2B4B66"/>
      </a:accent5>
      <a:accent6>
        <a:srgbClr val="364151"/>
      </a:accent6>
      <a:hlink>
        <a:srgbClr val="4EB4B3"/>
      </a:hlink>
      <a:folHlink>
        <a:srgbClr val="1B094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ngEdu_PP_Template_neu" id="{8E84F8C5-D37E-4143-B060-4E479720979F}" vid="{5F1D6F63-CE5B-EB4A-9C82-11158E5BEC6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 dockstate="right" visibility="0" width="438" row="1">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ACDFA7CA-E2EE-45FA-A403-F25437B41041}">
  <we:reference id="22ff87a5-132f-4d52-9e97-94d888e4dd91" version="3.8.0.0" store="EXCatalog" storeType="EXCatalog"/>
  <we:alternateReferences>
    <we:reference id="WA104380050" version="3.8.0.0" store="de-CH"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35F7A87B-2ADB-4F36-A1C3-00F1D2899966}">
  <we:reference id="e765dd0b-6697-44aa-9025-1ce65686c598" version="3.7.0.0" store="EXCatalog" storeType="EXCatalog"/>
  <we:alternateReferences>
    <we:reference id="WA104380519" version="3.7.0.0" store="de-CH"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LingEdu_PP_Template_neu</Template>
  <TotalTime>0</TotalTime>
  <Words>562</Words>
  <Application>Microsoft Office PowerPoint</Application>
  <PresentationFormat>Breitbild</PresentationFormat>
  <Paragraphs>69</Paragraphs>
  <Slides>8</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8</vt:i4>
      </vt:variant>
    </vt:vector>
  </HeadingPairs>
  <TitlesOfParts>
    <vt:vector size="11" baseType="lpstr">
      <vt:lpstr>Arial</vt:lpstr>
      <vt:lpstr>Calibri</vt:lpstr>
      <vt:lpstr>Office</vt:lpstr>
      <vt:lpstr>Gender verstehen</vt:lpstr>
      <vt:lpstr>Was ist Gender?</vt:lpstr>
      <vt:lpstr>Wie wird Gender hergestellt (Doing Gender)?</vt:lpstr>
      <vt:lpstr>«Es ist egal, welches Pronomen man für jemanden benutzt»  Beziehen Sie Stellung zu dieser Aussage!</vt:lpstr>
      <vt:lpstr>Genderidentitäten</vt:lpstr>
      <vt:lpstr>Nemo, Gewinner:in des ESC 2024, ist non-binär</vt:lpstr>
      <vt:lpstr>Stereotype, Vorurteile und Othering</vt:lpstr>
      <vt:lpstr>Schreibübung «Gender»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Jehona Brahimi</dc:creator>
  <cp:lastModifiedBy>Jehona Brahimi</cp:lastModifiedBy>
  <cp:revision>62</cp:revision>
  <dcterms:created xsi:type="dcterms:W3CDTF">2025-03-14T13:47:19Z</dcterms:created>
  <dcterms:modified xsi:type="dcterms:W3CDTF">2025-09-15T13:00:14Z</dcterms:modified>
</cp:coreProperties>
</file>