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webextensions/webextension2.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21"/>
  </p:notesMasterIdLst>
  <p:handoutMasterIdLst>
    <p:handoutMasterId r:id="rId22"/>
  </p:handoutMasterIdLst>
  <p:sldIdLst>
    <p:sldId id="256" r:id="rId2"/>
    <p:sldId id="276" r:id="rId3"/>
    <p:sldId id="279" r:id="rId4"/>
    <p:sldId id="280" r:id="rId5"/>
    <p:sldId id="273" r:id="rId6"/>
    <p:sldId id="278" r:id="rId7"/>
    <p:sldId id="281" r:id="rId8"/>
    <p:sldId id="283" r:id="rId9"/>
    <p:sldId id="291" r:id="rId10"/>
    <p:sldId id="285" r:id="rId11"/>
    <p:sldId id="296" r:id="rId12"/>
    <p:sldId id="286" r:id="rId13"/>
    <p:sldId id="287" r:id="rId14"/>
    <p:sldId id="288" r:id="rId15"/>
    <p:sldId id="289" r:id="rId16"/>
    <p:sldId id="290" r:id="rId17"/>
    <p:sldId id="293" r:id="rId18"/>
    <p:sldId id="294" r:id="rId19"/>
    <p:sldId id="295" r:id="rId20"/>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ittlere Formatvorlag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1"/>
    <p:restoredTop sz="96405"/>
  </p:normalViewPr>
  <p:slideViewPr>
    <p:cSldViewPr snapToGrid="0">
      <p:cViewPr varScale="1">
        <p:scale>
          <a:sx n="68" d="100"/>
          <a:sy n="68" d="100"/>
        </p:scale>
        <p:origin x="701"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33E945FA-A717-2CA3-C28D-F5ED9DA56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CH"/>
          </a:p>
        </p:txBody>
      </p:sp>
      <p:sp>
        <p:nvSpPr>
          <p:cNvPr id="3" name="Datumsplatzhalter 2">
            <a:extLst>
              <a:ext uri="{FF2B5EF4-FFF2-40B4-BE49-F238E27FC236}">
                <a16:creationId xmlns:a16="http://schemas.microsoft.com/office/drawing/2014/main" id="{43BFF1A0-A97F-1FB7-5BB7-41DE22B43F5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AB279DC-A038-8B4E-B359-EEDAB6870633}" type="datetimeFigureOut">
              <a:rPr lang="de-CH" smtClean="0"/>
              <a:t>26.03.2026</a:t>
            </a:fld>
            <a:endParaRPr lang="de-CH"/>
          </a:p>
        </p:txBody>
      </p:sp>
      <p:sp>
        <p:nvSpPr>
          <p:cNvPr id="4" name="Fußzeilenplatzhalter 3">
            <a:extLst>
              <a:ext uri="{FF2B5EF4-FFF2-40B4-BE49-F238E27FC236}">
                <a16:creationId xmlns:a16="http://schemas.microsoft.com/office/drawing/2014/main" id="{B926A798-19F9-F1A6-7CDA-9238FD9758D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de-CH"/>
              <a:t>https://lingedu.ch</a:t>
            </a:r>
          </a:p>
          <a:p>
            <a:r>
              <a:rPr lang="de-CH"/>
              <a:t>
</a:t>
            </a:r>
          </a:p>
        </p:txBody>
      </p:sp>
      <p:sp>
        <p:nvSpPr>
          <p:cNvPr id="5" name="Foliennummernplatzhalter 4">
            <a:extLst>
              <a:ext uri="{FF2B5EF4-FFF2-40B4-BE49-F238E27FC236}">
                <a16:creationId xmlns:a16="http://schemas.microsoft.com/office/drawing/2014/main" id="{3DF7EF90-4F70-2CA4-DB00-72AE8A176C3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F3BAEB1-87E8-8341-A168-D1F71CE0A8A4}" type="slidenum">
              <a:rPr lang="de-CH" smtClean="0"/>
              <a:t>‹Nr.›</a:t>
            </a:fld>
            <a:endParaRPr lang="de-CH"/>
          </a:p>
        </p:txBody>
      </p:sp>
    </p:spTree>
    <p:extLst>
      <p:ext uri="{BB962C8B-B14F-4D97-AF65-F5344CB8AC3E}">
        <p14:creationId xmlns:p14="http://schemas.microsoft.com/office/powerpoint/2010/main" val="849199294"/>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CH"/>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489E5A0-7F00-384B-8462-5DFCF912E3AD}" type="datetimeFigureOut">
              <a:rPr lang="de-CH" smtClean="0"/>
              <a:t>26.03.2026</a:t>
            </a:fld>
            <a:endParaRPr lang="de-CH"/>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CH"/>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r>
              <a:rPr lang="de-CH"/>
              <a:t>https://lingedu.ch</a:t>
            </a:r>
          </a:p>
          <a:p>
            <a:r>
              <a:rPr lang="de-CH"/>
              <a:t>
</a:t>
            </a:r>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357C764-B667-184A-9619-EB05C0A4342D}" type="slidenum">
              <a:rPr lang="de-CH" smtClean="0"/>
              <a:t>‹Nr.›</a:t>
            </a:fld>
            <a:endParaRPr lang="de-CH"/>
          </a:p>
        </p:txBody>
      </p:sp>
    </p:spTree>
    <p:extLst>
      <p:ext uri="{BB962C8B-B14F-4D97-AF65-F5344CB8AC3E}">
        <p14:creationId xmlns:p14="http://schemas.microsoft.com/office/powerpoint/2010/main" val="969166026"/>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bg>
      <p:bgRef idx="1001">
        <a:schemeClr val="bg1"/>
      </p:bgRef>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27300BB-E0E1-538B-37C5-1536BD405430}"/>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endParaRPr lang="de-CH" dirty="0"/>
          </a:p>
        </p:txBody>
      </p:sp>
      <p:sp>
        <p:nvSpPr>
          <p:cNvPr id="3" name="Untertitel 2">
            <a:extLst>
              <a:ext uri="{FF2B5EF4-FFF2-40B4-BE49-F238E27FC236}">
                <a16:creationId xmlns:a16="http://schemas.microsoft.com/office/drawing/2014/main" id="{C217C99A-53F2-7F90-65A6-FDF0B0FBD35D}"/>
              </a:ext>
            </a:extLst>
          </p:cNvPr>
          <p:cNvSpPr>
            <a:spLocks noGrp="1"/>
          </p:cNvSpPr>
          <p:nvPr>
            <p:ph type="subTitle" idx="1"/>
          </p:nvPr>
        </p:nvSpPr>
        <p:spPr>
          <a:xfrm>
            <a:off x="1524000" y="3602038"/>
            <a:ext cx="9144000" cy="1655762"/>
          </a:xfrm>
        </p:spPr>
        <p:txBody>
          <a:bodyPr>
            <a:normAutofit/>
          </a:bodyPr>
          <a:lstStyle>
            <a:lvl1pPr marL="0" indent="0" algn="ctr">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de-CH" dirty="0"/>
          </a:p>
        </p:txBody>
      </p:sp>
      <p:sp>
        <p:nvSpPr>
          <p:cNvPr id="4" name="Datumsplatzhalter 3">
            <a:extLst>
              <a:ext uri="{FF2B5EF4-FFF2-40B4-BE49-F238E27FC236}">
                <a16:creationId xmlns:a16="http://schemas.microsoft.com/office/drawing/2014/main" id="{5826527A-A8A8-625A-6CD4-461CA88CE830}"/>
              </a:ext>
            </a:extLst>
          </p:cNvPr>
          <p:cNvSpPr>
            <a:spLocks noGrp="1"/>
          </p:cNvSpPr>
          <p:nvPr>
            <p:ph type="dt" sz="half" idx="10"/>
          </p:nvPr>
        </p:nvSpPr>
        <p:spPr>
          <a:xfrm>
            <a:off x="1689653" y="6340165"/>
            <a:ext cx="851452" cy="365125"/>
          </a:xfrm>
        </p:spPr>
        <p:txBody>
          <a:bodyPr/>
          <a:lstStyle/>
          <a:p>
            <a:endParaRPr lang="de-CH" dirty="0"/>
          </a:p>
        </p:txBody>
      </p:sp>
      <p:sp>
        <p:nvSpPr>
          <p:cNvPr id="5" name="Fußzeilenplatzhalter 4">
            <a:extLst>
              <a:ext uri="{FF2B5EF4-FFF2-40B4-BE49-F238E27FC236}">
                <a16:creationId xmlns:a16="http://schemas.microsoft.com/office/drawing/2014/main" id="{92453884-9043-995A-FE31-3E21E2A3C00F}"/>
              </a:ext>
            </a:extLst>
          </p:cNvPr>
          <p:cNvSpPr>
            <a:spLocks noGrp="1"/>
          </p:cNvSpPr>
          <p:nvPr>
            <p:ph type="ftr" sz="quarter" idx="11"/>
          </p:nvPr>
        </p:nvSpPr>
        <p:spPr>
          <a:xfrm>
            <a:off x="838201" y="6334919"/>
            <a:ext cx="851452" cy="365125"/>
          </a:xfrm>
        </p:spPr>
        <p:txBody>
          <a:bodyPr/>
          <a:lstStyle/>
          <a:p>
            <a:r>
              <a:rPr lang="de-CH" dirty="0" err="1"/>
              <a:t>lingedu.ch</a:t>
            </a:r>
            <a:endParaRPr lang="de-CH" dirty="0"/>
          </a:p>
        </p:txBody>
      </p:sp>
      <p:sp>
        <p:nvSpPr>
          <p:cNvPr id="6" name="Foliennummernplatzhalter 5">
            <a:extLst>
              <a:ext uri="{FF2B5EF4-FFF2-40B4-BE49-F238E27FC236}">
                <a16:creationId xmlns:a16="http://schemas.microsoft.com/office/drawing/2014/main" id="{245180B6-64F2-38DC-2D36-FA46CBC41CC6}"/>
              </a:ext>
            </a:extLst>
          </p:cNvPr>
          <p:cNvSpPr>
            <a:spLocks noGrp="1"/>
          </p:cNvSpPr>
          <p:nvPr>
            <p:ph type="sldNum" sz="quarter" idx="12"/>
          </p:nvPr>
        </p:nvSpPr>
        <p:spPr>
          <a:xfrm>
            <a:off x="10863470" y="6356350"/>
            <a:ext cx="490330" cy="365125"/>
          </a:xfrm>
        </p:spPr>
        <p:txBody>
          <a:bodyPr/>
          <a:lstStyle>
            <a:lvl1pPr>
              <a:defRPr/>
            </a:lvl1pPr>
          </a:lstStyle>
          <a:p>
            <a:fld id="{593FFB07-E2C6-294C-8384-20605F47E656}" type="slidenum">
              <a:rPr lang="de-CH" smtClean="0"/>
              <a:pPr/>
              <a:t>‹Nr.›</a:t>
            </a:fld>
            <a:endParaRPr lang="de-CH" dirty="0"/>
          </a:p>
        </p:txBody>
      </p:sp>
    </p:spTree>
    <p:extLst>
      <p:ext uri="{BB962C8B-B14F-4D97-AF65-F5344CB8AC3E}">
        <p14:creationId xmlns:p14="http://schemas.microsoft.com/office/powerpoint/2010/main" val="3330848336"/>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bg>
      <p:bgRef idx="1001">
        <a:schemeClr val="bg1"/>
      </p:bgRef>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6F25510-592E-E0DA-D8E5-8E78808D61F7}"/>
              </a:ext>
            </a:extLst>
          </p:cNvPr>
          <p:cNvSpPr>
            <a:spLocks noGrp="1"/>
          </p:cNvSpPr>
          <p:nvPr>
            <p:ph type="title"/>
          </p:nvPr>
        </p:nvSpPr>
        <p:spPr/>
        <p:txBody>
          <a:bodyPr/>
          <a:lstStyle/>
          <a:p>
            <a:r>
              <a:rPr lang="de-DE"/>
              <a:t>Mastertitelformat bearbeiten</a:t>
            </a:r>
            <a:endParaRPr lang="de-CH" dirty="0"/>
          </a:p>
        </p:txBody>
      </p:sp>
      <p:sp>
        <p:nvSpPr>
          <p:cNvPr id="3" name="Vertikaler Textplatzhalter 2">
            <a:extLst>
              <a:ext uri="{FF2B5EF4-FFF2-40B4-BE49-F238E27FC236}">
                <a16:creationId xmlns:a16="http://schemas.microsoft.com/office/drawing/2014/main" id="{5DC60BE3-3E68-E456-2C44-027F03965F42}"/>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dirty="0"/>
          </a:p>
        </p:txBody>
      </p:sp>
      <p:sp>
        <p:nvSpPr>
          <p:cNvPr id="4" name="Datumsplatzhalter 3">
            <a:extLst>
              <a:ext uri="{FF2B5EF4-FFF2-40B4-BE49-F238E27FC236}">
                <a16:creationId xmlns:a16="http://schemas.microsoft.com/office/drawing/2014/main" id="{03FA1CBA-3E30-C6FD-7959-8E2FD6AA8966}"/>
              </a:ext>
            </a:extLst>
          </p:cNvPr>
          <p:cNvSpPr>
            <a:spLocks noGrp="1"/>
          </p:cNvSpPr>
          <p:nvPr>
            <p:ph type="dt" sz="half" idx="10"/>
          </p:nvPr>
        </p:nvSpPr>
        <p:spPr/>
        <p:txBody>
          <a:bodyPr/>
          <a:lstStyle/>
          <a:p>
            <a:endParaRPr lang="de-CH"/>
          </a:p>
        </p:txBody>
      </p:sp>
      <p:sp>
        <p:nvSpPr>
          <p:cNvPr id="5" name="Fußzeilenplatzhalter 4">
            <a:extLst>
              <a:ext uri="{FF2B5EF4-FFF2-40B4-BE49-F238E27FC236}">
                <a16:creationId xmlns:a16="http://schemas.microsoft.com/office/drawing/2014/main" id="{383C7F0B-E093-3E2A-8FC6-5B0E5D9808CB}"/>
              </a:ext>
            </a:extLst>
          </p:cNvPr>
          <p:cNvSpPr>
            <a:spLocks noGrp="1"/>
          </p:cNvSpPr>
          <p:nvPr>
            <p:ph type="ftr" sz="quarter" idx="11"/>
          </p:nvPr>
        </p:nvSpPr>
        <p:spPr/>
        <p:txBody>
          <a:bodyPr/>
          <a:lstStyle/>
          <a:p>
            <a:r>
              <a:rPr lang="de-CH" dirty="0" err="1"/>
              <a:t>lingedu.ch</a:t>
            </a:r>
            <a:endParaRPr lang="de-CH" dirty="0"/>
          </a:p>
        </p:txBody>
      </p:sp>
      <p:sp>
        <p:nvSpPr>
          <p:cNvPr id="6" name="Foliennummernplatzhalter 5">
            <a:extLst>
              <a:ext uri="{FF2B5EF4-FFF2-40B4-BE49-F238E27FC236}">
                <a16:creationId xmlns:a16="http://schemas.microsoft.com/office/drawing/2014/main" id="{EEBD1238-1A01-7609-8182-642521E3F65F}"/>
              </a:ext>
            </a:extLst>
          </p:cNvPr>
          <p:cNvSpPr>
            <a:spLocks noGrp="1"/>
          </p:cNvSpPr>
          <p:nvPr>
            <p:ph type="sldNum" sz="quarter" idx="12"/>
          </p:nvPr>
        </p:nvSpPr>
        <p:spPr/>
        <p:txBody>
          <a:bodyPr/>
          <a:lstStyle/>
          <a:p>
            <a:fld id="{CA85EE98-F69B-324A-9959-79D5EB3644DB}" type="slidenum">
              <a:rPr lang="de-CH" smtClean="0"/>
              <a:t>‹Nr.›</a:t>
            </a:fld>
            <a:endParaRPr lang="de-CH"/>
          </a:p>
        </p:txBody>
      </p:sp>
    </p:spTree>
    <p:extLst>
      <p:ext uri="{BB962C8B-B14F-4D97-AF65-F5344CB8AC3E}">
        <p14:creationId xmlns:p14="http://schemas.microsoft.com/office/powerpoint/2010/main" val="2135269299"/>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7B5CBCF4-C9BE-8E30-A606-1C74CA555EDE}"/>
              </a:ext>
            </a:extLst>
          </p:cNvPr>
          <p:cNvSpPr>
            <a:spLocks noGrp="1"/>
          </p:cNvSpPr>
          <p:nvPr>
            <p:ph type="title" orient="vert"/>
          </p:nvPr>
        </p:nvSpPr>
        <p:spPr>
          <a:xfrm>
            <a:off x="8724900" y="365125"/>
            <a:ext cx="2628900" cy="5811838"/>
          </a:xfrm>
        </p:spPr>
        <p:txBody>
          <a:bodyPr vert="eaVert"/>
          <a:lstStyle/>
          <a:p>
            <a:r>
              <a:rPr lang="de-DE"/>
              <a:t>Mastertitelformat bearbeiten</a:t>
            </a:r>
            <a:endParaRPr lang="de-CH"/>
          </a:p>
        </p:txBody>
      </p:sp>
      <p:sp>
        <p:nvSpPr>
          <p:cNvPr id="3" name="Vertikaler Textplatzhalter 2">
            <a:extLst>
              <a:ext uri="{FF2B5EF4-FFF2-40B4-BE49-F238E27FC236}">
                <a16:creationId xmlns:a16="http://schemas.microsoft.com/office/drawing/2014/main" id="{8F110597-4AD8-0C2D-E6FB-DA1D627523BD}"/>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4" name="Datumsplatzhalter 3">
            <a:extLst>
              <a:ext uri="{FF2B5EF4-FFF2-40B4-BE49-F238E27FC236}">
                <a16:creationId xmlns:a16="http://schemas.microsoft.com/office/drawing/2014/main" id="{952C5E62-462F-FB23-5093-56E636E326E4}"/>
              </a:ext>
            </a:extLst>
          </p:cNvPr>
          <p:cNvSpPr>
            <a:spLocks noGrp="1"/>
          </p:cNvSpPr>
          <p:nvPr>
            <p:ph type="dt" sz="half" idx="10"/>
          </p:nvPr>
        </p:nvSpPr>
        <p:spPr/>
        <p:txBody>
          <a:bodyPr/>
          <a:lstStyle/>
          <a:p>
            <a:endParaRPr lang="de-CH"/>
          </a:p>
        </p:txBody>
      </p:sp>
      <p:sp>
        <p:nvSpPr>
          <p:cNvPr id="5" name="Fußzeilenplatzhalter 4">
            <a:extLst>
              <a:ext uri="{FF2B5EF4-FFF2-40B4-BE49-F238E27FC236}">
                <a16:creationId xmlns:a16="http://schemas.microsoft.com/office/drawing/2014/main" id="{12927950-12DB-18CC-B57D-D8D111EB9CA1}"/>
              </a:ext>
            </a:extLst>
          </p:cNvPr>
          <p:cNvSpPr>
            <a:spLocks noGrp="1"/>
          </p:cNvSpPr>
          <p:nvPr>
            <p:ph type="ftr" sz="quarter" idx="11"/>
          </p:nvPr>
        </p:nvSpPr>
        <p:spPr/>
        <p:txBody>
          <a:bodyPr/>
          <a:lstStyle/>
          <a:p>
            <a:r>
              <a:rPr lang="de-CH"/>
              <a:t>lingedu.ch</a:t>
            </a:r>
          </a:p>
        </p:txBody>
      </p:sp>
      <p:sp>
        <p:nvSpPr>
          <p:cNvPr id="6" name="Foliennummernplatzhalter 5">
            <a:extLst>
              <a:ext uri="{FF2B5EF4-FFF2-40B4-BE49-F238E27FC236}">
                <a16:creationId xmlns:a16="http://schemas.microsoft.com/office/drawing/2014/main" id="{1A84F136-9059-325E-91E1-E667AC16528B}"/>
              </a:ext>
            </a:extLst>
          </p:cNvPr>
          <p:cNvSpPr>
            <a:spLocks noGrp="1"/>
          </p:cNvSpPr>
          <p:nvPr>
            <p:ph type="sldNum" sz="quarter" idx="12"/>
          </p:nvPr>
        </p:nvSpPr>
        <p:spPr/>
        <p:txBody>
          <a:bodyPr/>
          <a:lstStyle/>
          <a:p>
            <a:fld id="{CA85EE98-F69B-324A-9959-79D5EB3644DB}" type="slidenum">
              <a:rPr lang="de-CH" smtClean="0"/>
              <a:t>‹Nr.›</a:t>
            </a:fld>
            <a:endParaRPr lang="de-CH"/>
          </a:p>
        </p:txBody>
      </p:sp>
    </p:spTree>
    <p:extLst>
      <p:ext uri="{BB962C8B-B14F-4D97-AF65-F5344CB8AC3E}">
        <p14:creationId xmlns:p14="http://schemas.microsoft.com/office/powerpoint/2010/main" val="24040737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BF39E32-E1BE-4E61-A422-F874D56F26F3}"/>
              </a:ext>
            </a:extLst>
          </p:cNvPr>
          <p:cNvSpPr>
            <a:spLocks noGrp="1"/>
          </p:cNvSpPr>
          <p:nvPr>
            <p:ph type="title"/>
          </p:nvPr>
        </p:nvSpPr>
        <p:spPr/>
        <p:txBody>
          <a:bodyPr/>
          <a:lstStyle/>
          <a:p>
            <a:r>
              <a:rPr lang="de-DE"/>
              <a:t>Mastertitelformat bearbeiten</a:t>
            </a:r>
            <a:endParaRPr lang="de-CH" dirty="0"/>
          </a:p>
        </p:txBody>
      </p:sp>
      <p:sp>
        <p:nvSpPr>
          <p:cNvPr id="3" name="Inhaltsplatzhalter 2">
            <a:extLst>
              <a:ext uri="{FF2B5EF4-FFF2-40B4-BE49-F238E27FC236}">
                <a16:creationId xmlns:a16="http://schemas.microsoft.com/office/drawing/2014/main" id="{B685E289-55D4-20EE-B43E-D7BE65188C75}"/>
              </a:ext>
            </a:extLst>
          </p:cNvPr>
          <p:cNvSpPr>
            <a:spLocks noGrp="1"/>
          </p:cNvSpPr>
          <p:nvPr>
            <p:ph idx="1"/>
          </p:nvPr>
        </p:nvSpPr>
        <p:spPr/>
        <p:txBody>
          <a:bodyPr/>
          <a:lstStyle>
            <a:lvl3pPr>
              <a:defRPr sz="2400"/>
            </a:lvl3pPr>
            <a:lvl4pPr>
              <a:defRPr sz="2000"/>
            </a:lvl4pPr>
            <a:lvl5pPr>
              <a:defRPr sz="18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dirty="0"/>
          </a:p>
        </p:txBody>
      </p:sp>
      <p:sp>
        <p:nvSpPr>
          <p:cNvPr id="4" name="Datumsplatzhalter 3">
            <a:extLst>
              <a:ext uri="{FF2B5EF4-FFF2-40B4-BE49-F238E27FC236}">
                <a16:creationId xmlns:a16="http://schemas.microsoft.com/office/drawing/2014/main" id="{61243492-B8C8-6841-72DD-BD0A749BF1C9}"/>
              </a:ext>
            </a:extLst>
          </p:cNvPr>
          <p:cNvSpPr>
            <a:spLocks noGrp="1"/>
          </p:cNvSpPr>
          <p:nvPr>
            <p:ph type="dt" sz="half" idx="10"/>
          </p:nvPr>
        </p:nvSpPr>
        <p:spPr>
          <a:xfrm>
            <a:off x="1808921" y="6356348"/>
            <a:ext cx="1109856" cy="365125"/>
          </a:xfrm>
        </p:spPr>
        <p:txBody>
          <a:bodyPr/>
          <a:lstStyle/>
          <a:p>
            <a:endParaRPr lang="de-CH"/>
          </a:p>
        </p:txBody>
      </p:sp>
      <p:sp>
        <p:nvSpPr>
          <p:cNvPr id="5" name="Fußzeilenplatzhalter 4">
            <a:extLst>
              <a:ext uri="{FF2B5EF4-FFF2-40B4-BE49-F238E27FC236}">
                <a16:creationId xmlns:a16="http://schemas.microsoft.com/office/drawing/2014/main" id="{D6005077-0FDE-216B-1795-D8B9327E832C}"/>
              </a:ext>
            </a:extLst>
          </p:cNvPr>
          <p:cNvSpPr>
            <a:spLocks noGrp="1"/>
          </p:cNvSpPr>
          <p:nvPr>
            <p:ph type="ftr" sz="quarter" idx="11"/>
          </p:nvPr>
        </p:nvSpPr>
        <p:spPr>
          <a:xfrm>
            <a:off x="838200" y="6356349"/>
            <a:ext cx="970721" cy="365125"/>
          </a:xfrm>
        </p:spPr>
        <p:txBody>
          <a:bodyPr/>
          <a:lstStyle/>
          <a:p>
            <a:r>
              <a:rPr lang="de-CH" dirty="0" err="1"/>
              <a:t>lingedu.ch</a:t>
            </a:r>
            <a:endParaRPr lang="de-CH" dirty="0"/>
          </a:p>
        </p:txBody>
      </p:sp>
      <p:sp>
        <p:nvSpPr>
          <p:cNvPr id="6" name="Foliennummernplatzhalter 5">
            <a:extLst>
              <a:ext uri="{FF2B5EF4-FFF2-40B4-BE49-F238E27FC236}">
                <a16:creationId xmlns:a16="http://schemas.microsoft.com/office/drawing/2014/main" id="{7677B4DE-F2A2-BE68-B6FA-F8720DE9435A}"/>
              </a:ext>
            </a:extLst>
          </p:cNvPr>
          <p:cNvSpPr>
            <a:spLocks noGrp="1"/>
          </p:cNvSpPr>
          <p:nvPr>
            <p:ph type="sldNum" sz="quarter" idx="12"/>
          </p:nvPr>
        </p:nvSpPr>
        <p:spPr/>
        <p:txBody>
          <a:bodyPr/>
          <a:lstStyle/>
          <a:p>
            <a:fld id="{CA85EE98-F69B-324A-9959-79D5EB3644DB}" type="slidenum">
              <a:rPr lang="de-CH" smtClean="0"/>
              <a:t>‹Nr.›</a:t>
            </a:fld>
            <a:endParaRPr lang="de-CH"/>
          </a:p>
        </p:txBody>
      </p:sp>
    </p:spTree>
    <p:extLst>
      <p:ext uri="{BB962C8B-B14F-4D97-AF65-F5344CB8AC3E}">
        <p14:creationId xmlns:p14="http://schemas.microsoft.com/office/powerpoint/2010/main" val="5432645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5516530-2BF5-CFD3-0FDB-FAF3759FEC86}"/>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endParaRPr lang="de-CH" dirty="0"/>
          </a:p>
        </p:txBody>
      </p:sp>
      <p:sp>
        <p:nvSpPr>
          <p:cNvPr id="3" name="Textplatzhalter 2">
            <a:extLst>
              <a:ext uri="{FF2B5EF4-FFF2-40B4-BE49-F238E27FC236}">
                <a16:creationId xmlns:a16="http://schemas.microsoft.com/office/drawing/2014/main" id="{1A9BC0D9-20AE-4030-7FB6-8A5FB7E66505}"/>
              </a:ext>
            </a:extLst>
          </p:cNvPr>
          <p:cNvSpPr>
            <a:spLocks noGrp="1"/>
          </p:cNvSpPr>
          <p:nvPr>
            <p:ph type="body" idx="1"/>
          </p:nvPr>
        </p:nvSpPr>
        <p:spPr>
          <a:xfrm>
            <a:off x="831850" y="4589463"/>
            <a:ext cx="10515600" cy="1500187"/>
          </a:xfrm>
        </p:spPr>
        <p:txBody>
          <a:bodyPr/>
          <a:lstStyle>
            <a:lvl1pPr marL="0" indent="0">
              <a:buNone/>
              <a:defRPr sz="28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1B537A42-B730-C4ED-BF43-DE64B4810CC8}"/>
              </a:ext>
            </a:extLst>
          </p:cNvPr>
          <p:cNvSpPr>
            <a:spLocks noGrp="1"/>
          </p:cNvSpPr>
          <p:nvPr>
            <p:ph type="dt" sz="half" idx="10"/>
          </p:nvPr>
        </p:nvSpPr>
        <p:spPr/>
        <p:txBody>
          <a:bodyPr/>
          <a:lstStyle/>
          <a:p>
            <a:endParaRPr lang="de-CH"/>
          </a:p>
        </p:txBody>
      </p:sp>
      <p:sp>
        <p:nvSpPr>
          <p:cNvPr id="5" name="Fußzeilenplatzhalter 4">
            <a:extLst>
              <a:ext uri="{FF2B5EF4-FFF2-40B4-BE49-F238E27FC236}">
                <a16:creationId xmlns:a16="http://schemas.microsoft.com/office/drawing/2014/main" id="{83BCA8F0-5C60-BE5F-375F-EAC2EE16C918}"/>
              </a:ext>
            </a:extLst>
          </p:cNvPr>
          <p:cNvSpPr>
            <a:spLocks noGrp="1"/>
          </p:cNvSpPr>
          <p:nvPr>
            <p:ph type="ftr" sz="quarter" idx="11"/>
          </p:nvPr>
        </p:nvSpPr>
        <p:spPr/>
        <p:txBody>
          <a:bodyPr/>
          <a:lstStyle/>
          <a:p>
            <a:r>
              <a:rPr lang="de-CH"/>
              <a:t>lingedu.ch</a:t>
            </a:r>
          </a:p>
        </p:txBody>
      </p:sp>
      <p:sp>
        <p:nvSpPr>
          <p:cNvPr id="6" name="Foliennummernplatzhalter 5">
            <a:extLst>
              <a:ext uri="{FF2B5EF4-FFF2-40B4-BE49-F238E27FC236}">
                <a16:creationId xmlns:a16="http://schemas.microsoft.com/office/drawing/2014/main" id="{9494B57B-5790-C811-F575-C45CAAEF21FB}"/>
              </a:ext>
            </a:extLst>
          </p:cNvPr>
          <p:cNvSpPr>
            <a:spLocks noGrp="1"/>
          </p:cNvSpPr>
          <p:nvPr>
            <p:ph type="sldNum" sz="quarter" idx="12"/>
          </p:nvPr>
        </p:nvSpPr>
        <p:spPr/>
        <p:txBody>
          <a:bodyPr/>
          <a:lstStyle/>
          <a:p>
            <a:fld id="{CA85EE98-F69B-324A-9959-79D5EB3644DB}" type="slidenum">
              <a:rPr lang="de-CH" smtClean="0"/>
              <a:t>‹Nr.›</a:t>
            </a:fld>
            <a:endParaRPr lang="de-CH"/>
          </a:p>
        </p:txBody>
      </p:sp>
    </p:spTree>
    <p:extLst>
      <p:ext uri="{BB962C8B-B14F-4D97-AF65-F5344CB8AC3E}">
        <p14:creationId xmlns:p14="http://schemas.microsoft.com/office/powerpoint/2010/main" val="22528311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F75230B-67BD-9AB6-A97E-4BA9A5A931EE}"/>
              </a:ext>
            </a:extLst>
          </p:cNvPr>
          <p:cNvSpPr>
            <a:spLocks noGrp="1"/>
          </p:cNvSpPr>
          <p:nvPr>
            <p:ph type="title"/>
          </p:nvPr>
        </p:nvSpPr>
        <p:spPr/>
        <p:txBody>
          <a:bodyPr/>
          <a:lstStyle/>
          <a:p>
            <a:r>
              <a:rPr lang="de-DE"/>
              <a:t>Mastertitelformat bearbeiten</a:t>
            </a:r>
            <a:endParaRPr lang="de-CH" dirty="0"/>
          </a:p>
        </p:txBody>
      </p:sp>
      <p:sp>
        <p:nvSpPr>
          <p:cNvPr id="3" name="Inhaltsplatzhalter 2">
            <a:extLst>
              <a:ext uri="{FF2B5EF4-FFF2-40B4-BE49-F238E27FC236}">
                <a16:creationId xmlns:a16="http://schemas.microsoft.com/office/drawing/2014/main" id="{E8BEA621-0C2A-D157-EEF0-9EA1B243D046}"/>
              </a:ext>
            </a:extLst>
          </p:cNvPr>
          <p:cNvSpPr>
            <a:spLocks noGrp="1"/>
          </p:cNvSpPr>
          <p:nvPr>
            <p:ph sz="half" idx="1"/>
          </p:nvPr>
        </p:nvSpPr>
        <p:spPr>
          <a:xfrm>
            <a:off x="838200" y="1825625"/>
            <a:ext cx="5181600" cy="4351338"/>
          </a:xfrm>
        </p:spPr>
        <p:txBody>
          <a:bodyPr/>
          <a:lstStyle>
            <a:lvl3pPr>
              <a:defRPr sz="2400"/>
            </a:lvl3pPr>
            <a:lvl4pPr>
              <a:defRPr sz="2000"/>
            </a:lvl4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dirty="0"/>
          </a:p>
        </p:txBody>
      </p:sp>
      <p:sp>
        <p:nvSpPr>
          <p:cNvPr id="4" name="Inhaltsplatzhalter 3">
            <a:extLst>
              <a:ext uri="{FF2B5EF4-FFF2-40B4-BE49-F238E27FC236}">
                <a16:creationId xmlns:a16="http://schemas.microsoft.com/office/drawing/2014/main" id="{7C575AE1-5F5A-3833-5691-5805BA184318}"/>
              </a:ext>
            </a:extLst>
          </p:cNvPr>
          <p:cNvSpPr>
            <a:spLocks noGrp="1"/>
          </p:cNvSpPr>
          <p:nvPr>
            <p:ph sz="half" idx="2"/>
          </p:nvPr>
        </p:nvSpPr>
        <p:spPr>
          <a:xfrm>
            <a:off x="6172200" y="1825625"/>
            <a:ext cx="5181600" cy="4351338"/>
          </a:xfrm>
        </p:spPr>
        <p:txBody>
          <a:bodyPr/>
          <a:lstStyle>
            <a:lvl3pPr>
              <a:defRPr sz="2400"/>
            </a:lvl3pPr>
            <a:lvl4pPr>
              <a:defRPr sz="2000"/>
            </a:lvl4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dirty="0"/>
          </a:p>
        </p:txBody>
      </p:sp>
      <p:sp>
        <p:nvSpPr>
          <p:cNvPr id="5" name="Datumsplatzhalter 4">
            <a:extLst>
              <a:ext uri="{FF2B5EF4-FFF2-40B4-BE49-F238E27FC236}">
                <a16:creationId xmlns:a16="http://schemas.microsoft.com/office/drawing/2014/main" id="{79AE9DCF-890C-F417-B18A-FE71547DA4A1}"/>
              </a:ext>
            </a:extLst>
          </p:cNvPr>
          <p:cNvSpPr>
            <a:spLocks noGrp="1"/>
          </p:cNvSpPr>
          <p:nvPr>
            <p:ph type="dt" sz="half" idx="10"/>
          </p:nvPr>
        </p:nvSpPr>
        <p:spPr/>
        <p:txBody>
          <a:bodyPr/>
          <a:lstStyle/>
          <a:p>
            <a:endParaRPr lang="de-CH"/>
          </a:p>
        </p:txBody>
      </p:sp>
      <p:sp>
        <p:nvSpPr>
          <p:cNvPr id="6" name="Fußzeilenplatzhalter 5">
            <a:extLst>
              <a:ext uri="{FF2B5EF4-FFF2-40B4-BE49-F238E27FC236}">
                <a16:creationId xmlns:a16="http://schemas.microsoft.com/office/drawing/2014/main" id="{70836AD2-C61B-683E-A19E-4B0277F2B4F4}"/>
              </a:ext>
            </a:extLst>
          </p:cNvPr>
          <p:cNvSpPr>
            <a:spLocks noGrp="1"/>
          </p:cNvSpPr>
          <p:nvPr>
            <p:ph type="ftr" sz="quarter" idx="11"/>
          </p:nvPr>
        </p:nvSpPr>
        <p:spPr/>
        <p:txBody>
          <a:bodyPr/>
          <a:lstStyle/>
          <a:p>
            <a:r>
              <a:rPr lang="de-CH"/>
              <a:t>lingedu.ch</a:t>
            </a:r>
          </a:p>
        </p:txBody>
      </p:sp>
      <p:sp>
        <p:nvSpPr>
          <p:cNvPr id="7" name="Foliennummernplatzhalter 6">
            <a:extLst>
              <a:ext uri="{FF2B5EF4-FFF2-40B4-BE49-F238E27FC236}">
                <a16:creationId xmlns:a16="http://schemas.microsoft.com/office/drawing/2014/main" id="{30B8EED8-633A-542B-6836-1DCA5DDD3481}"/>
              </a:ext>
            </a:extLst>
          </p:cNvPr>
          <p:cNvSpPr>
            <a:spLocks noGrp="1"/>
          </p:cNvSpPr>
          <p:nvPr>
            <p:ph type="sldNum" sz="quarter" idx="12"/>
          </p:nvPr>
        </p:nvSpPr>
        <p:spPr/>
        <p:txBody>
          <a:bodyPr/>
          <a:lstStyle/>
          <a:p>
            <a:fld id="{CA85EE98-F69B-324A-9959-79D5EB3644DB}" type="slidenum">
              <a:rPr lang="de-CH" smtClean="0"/>
              <a:t>‹Nr.›</a:t>
            </a:fld>
            <a:endParaRPr lang="de-CH"/>
          </a:p>
        </p:txBody>
      </p:sp>
    </p:spTree>
    <p:extLst>
      <p:ext uri="{BB962C8B-B14F-4D97-AF65-F5344CB8AC3E}">
        <p14:creationId xmlns:p14="http://schemas.microsoft.com/office/powerpoint/2010/main" val="3392227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9398C4B-E33F-1C62-3AF2-67CC68EA062C}"/>
              </a:ext>
            </a:extLst>
          </p:cNvPr>
          <p:cNvSpPr>
            <a:spLocks noGrp="1"/>
          </p:cNvSpPr>
          <p:nvPr>
            <p:ph type="title"/>
          </p:nvPr>
        </p:nvSpPr>
        <p:spPr>
          <a:xfrm>
            <a:off x="839788" y="365125"/>
            <a:ext cx="10515600" cy="1325563"/>
          </a:xfrm>
        </p:spPr>
        <p:txBody>
          <a:bodyPr/>
          <a:lstStyle/>
          <a:p>
            <a:r>
              <a:rPr lang="de-DE"/>
              <a:t>Mastertitelformat bearbeiten</a:t>
            </a:r>
            <a:endParaRPr lang="de-CH"/>
          </a:p>
        </p:txBody>
      </p:sp>
      <p:sp>
        <p:nvSpPr>
          <p:cNvPr id="3" name="Textplatzhalter 2">
            <a:extLst>
              <a:ext uri="{FF2B5EF4-FFF2-40B4-BE49-F238E27FC236}">
                <a16:creationId xmlns:a16="http://schemas.microsoft.com/office/drawing/2014/main" id="{F84E13EE-7E82-983B-6E54-1000A0BAA25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EA9AD303-6CBF-745E-6063-17D730115D1F}"/>
              </a:ext>
            </a:extLst>
          </p:cNvPr>
          <p:cNvSpPr>
            <a:spLocks noGrp="1"/>
          </p:cNvSpPr>
          <p:nvPr>
            <p:ph sz="half" idx="2"/>
          </p:nvPr>
        </p:nvSpPr>
        <p:spPr>
          <a:xfrm>
            <a:off x="839788" y="2505075"/>
            <a:ext cx="5157787" cy="3684588"/>
          </a:xfrm>
        </p:spPr>
        <p:txBody>
          <a:bodyPr/>
          <a:lstStyle>
            <a:lvl3pPr>
              <a:defRPr sz="2400"/>
            </a:lvl3pPr>
            <a:lvl4pPr>
              <a:defRPr sz="2000"/>
            </a:lvl4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dirty="0"/>
          </a:p>
        </p:txBody>
      </p:sp>
      <p:sp>
        <p:nvSpPr>
          <p:cNvPr id="5" name="Textplatzhalter 4">
            <a:extLst>
              <a:ext uri="{FF2B5EF4-FFF2-40B4-BE49-F238E27FC236}">
                <a16:creationId xmlns:a16="http://schemas.microsoft.com/office/drawing/2014/main" id="{8BC88AE3-4817-F990-52D3-16090B1643B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169D90F5-6875-0A4D-A485-EA9B48D48797}"/>
              </a:ext>
            </a:extLst>
          </p:cNvPr>
          <p:cNvSpPr>
            <a:spLocks noGrp="1"/>
          </p:cNvSpPr>
          <p:nvPr>
            <p:ph sz="quarter" idx="4"/>
          </p:nvPr>
        </p:nvSpPr>
        <p:spPr>
          <a:xfrm>
            <a:off x="6172200" y="2505075"/>
            <a:ext cx="5183188" cy="3684588"/>
          </a:xfrm>
        </p:spPr>
        <p:txBody>
          <a:bodyPr/>
          <a:lstStyle>
            <a:lvl3pPr>
              <a:defRPr sz="2400"/>
            </a:lvl3pPr>
            <a:lvl4pPr>
              <a:defRPr sz="2000"/>
            </a:lvl4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dirty="0"/>
          </a:p>
        </p:txBody>
      </p:sp>
      <p:sp>
        <p:nvSpPr>
          <p:cNvPr id="7" name="Datumsplatzhalter 6">
            <a:extLst>
              <a:ext uri="{FF2B5EF4-FFF2-40B4-BE49-F238E27FC236}">
                <a16:creationId xmlns:a16="http://schemas.microsoft.com/office/drawing/2014/main" id="{DDB5EA80-9A23-2F95-D1BA-8AA1D8F0AEFA}"/>
              </a:ext>
            </a:extLst>
          </p:cNvPr>
          <p:cNvSpPr>
            <a:spLocks noGrp="1"/>
          </p:cNvSpPr>
          <p:nvPr>
            <p:ph type="dt" sz="half" idx="10"/>
          </p:nvPr>
        </p:nvSpPr>
        <p:spPr/>
        <p:txBody>
          <a:bodyPr/>
          <a:lstStyle/>
          <a:p>
            <a:endParaRPr lang="de-CH"/>
          </a:p>
        </p:txBody>
      </p:sp>
      <p:sp>
        <p:nvSpPr>
          <p:cNvPr id="8" name="Fußzeilenplatzhalter 7">
            <a:extLst>
              <a:ext uri="{FF2B5EF4-FFF2-40B4-BE49-F238E27FC236}">
                <a16:creationId xmlns:a16="http://schemas.microsoft.com/office/drawing/2014/main" id="{45294AB1-69A0-8422-FC3A-E0512F32AF59}"/>
              </a:ext>
            </a:extLst>
          </p:cNvPr>
          <p:cNvSpPr>
            <a:spLocks noGrp="1"/>
          </p:cNvSpPr>
          <p:nvPr>
            <p:ph type="ftr" sz="quarter" idx="11"/>
          </p:nvPr>
        </p:nvSpPr>
        <p:spPr/>
        <p:txBody>
          <a:bodyPr/>
          <a:lstStyle/>
          <a:p>
            <a:r>
              <a:rPr lang="de-CH"/>
              <a:t>lingedu.ch</a:t>
            </a:r>
          </a:p>
        </p:txBody>
      </p:sp>
      <p:sp>
        <p:nvSpPr>
          <p:cNvPr id="9" name="Foliennummernplatzhalter 8">
            <a:extLst>
              <a:ext uri="{FF2B5EF4-FFF2-40B4-BE49-F238E27FC236}">
                <a16:creationId xmlns:a16="http://schemas.microsoft.com/office/drawing/2014/main" id="{69AAFFD7-5418-43DA-A6EA-65E5564E9765}"/>
              </a:ext>
            </a:extLst>
          </p:cNvPr>
          <p:cNvSpPr>
            <a:spLocks noGrp="1"/>
          </p:cNvSpPr>
          <p:nvPr>
            <p:ph type="sldNum" sz="quarter" idx="12"/>
          </p:nvPr>
        </p:nvSpPr>
        <p:spPr/>
        <p:txBody>
          <a:bodyPr/>
          <a:lstStyle/>
          <a:p>
            <a:fld id="{CA85EE98-F69B-324A-9959-79D5EB3644DB}" type="slidenum">
              <a:rPr lang="de-CH" smtClean="0"/>
              <a:t>‹Nr.›</a:t>
            </a:fld>
            <a:endParaRPr lang="de-CH"/>
          </a:p>
        </p:txBody>
      </p:sp>
    </p:spTree>
    <p:extLst>
      <p:ext uri="{BB962C8B-B14F-4D97-AF65-F5344CB8AC3E}">
        <p14:creationId xmlns:p14="http://schemas.microsoft.com/office/powerpoint/2010/main" val="259653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243C529-759A-6197-732A-E7392BEF316E}"/>
              </a:ext>
            </a:extLst>
          </p:cNvPr>
          <p:cNvSpPr>
            <a:spLocks noGrp="1"/>
          </p:cNvSpPr>
          <p:nvPr>
            <p:ph type="title"/>
          </p:nvPr>
        </p:nvSpPr>
        <p:spPr/>
        <p:txBody>
          <a:bodyPr/>
          <a:lstStyle/>
          <a:p>
            <a:r>
              <a:rPr lang="de-DE"/>
              <a:t>Mastertitelformat bearbeiten</a:t>
            </a:r>
            <a:endParaRPr lang="de-CH"/>
          </a:p>
        </p:txBody>
      </p:sp>
      <p:sp>
        <p:nvSpPr>
          <p:cNvPr id="3" name="Datumsplatzhalter 2">
            <a:extLst>
              <a:ext uri="{FF2B5EF4-FFF2-40B4-BE49-F238E27FC236}">
                <a16:creationId xmlns:a16="http://schemas.microsoft.com/office/drawing/2014/main" id="{0CAEF8E4-F791-7C52-654C-064E29BF9E10}"/>
              </a:ext>
            </a:extLst>
          </p:cNvPr>
          <p:cNvSpPr>
            <a:spLocks noGrp="1"/>
          </p:cNvSpPr>
          <p:nvPr>
            <p:ph type="dt" sz="half" idx="10"/>
          </p:nvPr>
        </p:nvSpPr>
        <p:spPr/>
        <p:txBody>
          <a:bodyPr/>
          <a:lstStyle/>
          <a:p>
            <a:endParaRPr lang="de-CH"/>
          </a:p>
        </p:txBody>
      </p:sp>
      <p:sp>
        <p:nvSpPr>
          <p:cNvPr id="4" name="Fußzeilenplatzhalter 3">
            <a:extLst>
              <a:ext uri="{FF2B5EF4-FFF2-40B4-BE49-F238E27FC236}">
                <a16:creationId xmlns:a16="http://schemas.microsoft.com/office/drawing/2014/main" id="{0CE3E7B6-7991-461C-E697-583E45FC01A7}"/>
              </a:ext>
            </a:extLst>
          </p:cNvPr>
          <p:cNvSpPr>
            <a:spLocks noGrp="1"/>
          </p:cNvSpPr>
          <p:nvPr>
            <p:ph type="ftr" sz="quarter" idx="11"/>
          </p:nvPr>
        </p:nvSpPr>
        <p:spPr/>
        <p:txBody>
          <a:bodyPr/>
          <a:lstStyle/>
          <a:p>
            <a:r>
              <a:rPr lang="de-CH"/>
              <a:t>lingedu.ch</a:t>
            </a:r>
          </a:p>
        </p:txBody>
      </p:sp>
      <p:sp>
        <p:nvSpPr>
          <p:cNvPr id="5" name="Foliennummernplatzhalter 4">
            <a:extLst>
              <a:ext uri="{FF2B5EF4-FFF2-40B4-BE49-F238E27FC236}">
                <a16:creationId xmlns:a16="http://schemas.microsoft.com/office/drawing/2014/main" id="{74014DF5-E774-637C-FEC6-8BCA1510539A}"/>
              </a:ext>
            </a:extLst>
          </p:cNvPr>
          <p:cNvSpPr>
            <a:spLocks noGrp="1"/>
          </p:cNvSpPr>
          <p:nvPr>
            <p:ph type="sldNum" sz="quarter" idx="12"/>
          </p:nvPr>
        </p:nvSpPr>
        <p:spPr/>
        <p:txBody>
          <a:bodyPr/>
          <a:lstStyle/>
          <a:p>
            <a:fld id="{CA85EE98-F69B-324A-9959-79D5EB3644DB}" type="slidenum">
              <a:rPr lang="de-CH" smtClean="0"/>
              <a:t>‹Nr.›</a:t>
            </a:fld>
            <a:endParaRPr lang="de-CH"/>
          </a:p>
        </p:txBody>
      </p:sp>
    </p:spTree>
    <p:extLst>
      <p:ext uri="{BB962C8B-B14F-4D97-AF65-F5344CB8AC3E}">
        <p14:creationId xmlns:p14="http://schemas.microsoft.com/office/powerpoint/2010/main" val="23060012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964B290E-9145-F016-0E6E-95901D24747B}"/>
              </a:ext>
            </a:extLst>
          </p:cNvPr>
          <p:cNvSpPr>
            <a:spLocks noGrp="1"/>
          </p:cNvSpPr>
          <p:nvPr>
            <p:ph type="dt" sz="half" idx="10"/>
          </p:nvPr>
        </p:nvSpPr>
        <p:spPr/>
        <p:txBody>
          <a:bodyPr/>
          <a:lstStyle/>
          <a:p>
            <a:endParaRPr lang="de-CH"/>
          </a:p>
        </p:txBody>
      </p:sp>
      <p:sp>
        <p:nvSpPr>
          <p:cNvPr id="3" name="Fußzeilenplatzhalter 2">
            <a:extLst>
              <a:ext uri="{FF2B5EF4-FFF2-40B4-BE49-F238E27FC236}">
                <a16:creationId xmlns:a16="http://schemas.microsoft.com/office/drawing/2014/main" id="{7376AE03-5D9F-0978-3FF5-0FB69AC31256}"/>
              </a:ext>
            </a:extLst>
          </p:cNvPr>
          <p:cNvSpPr>
            <a:spLocks noGrp="1"/>
          </p:cNvSpPr>
          <p:nvPr>
            <p:ph type="ftr" sz="quarter" idx="11"/>
          </p:nvPr>
        </p:nvSpPr>
        <p:spPr/>
        <p:txBody>
          <a:bodyPr/>
          <a:lstStyle/>
          <a:p>
            <a:r>
              <a:rPr lang="de-CH"/>
              <a:t>lingedu.ch</a:t>
            </a:r>
          </a:p>
        </p:txBody>
      </p:sp>
      <p:sp>
        <p:nvSpPr>
          <p:cNvPr id="4" name="Foliennummernplatzhalter 3">
            <a:extLst>
              <a:ext uri="{FF2B5EF4-FFF2-40B4-BE49-F238E27FC236}">
                <a16:creationId xmlns:a16="http://schemas.microsoft.com/office/drawing/2014/main" id="{3E5FC2AA-B9D9-7328-BAA5-724BA2897296}"/>
              </a:ext>
            </a:extLst>
          </p:cNvPr>
          <p:cNvSpPr>
            <a:spLocks noGrp="1"/>
          </p:cNvSpPr>
          <p:nvPr>
            <p:ph type="sldNum" sz="quarter" idx="12"/>
          </p:nvPr>
        </p:nvSpPr>
        <p:spPr/>
        <p:txBody>
          <a:bodyPr/>
          <a:lstStyle/>
          <a:p>
            <a:fld id="{CA85EE98-F69B-324A-9959-79D5EB3644DB}" type="slidenum">
              <a:rPr lang="de-CH" smtClean="0"/>
              <a:t>‹Nr.›</a:t>
            </a:fld>
            <a:endParaRPr lang="de-CH"/>
          </a:p>
        </p:txBody>
      </p:sp>
    </p:spTree>
    <p:extLst>
      <p:ext uri="{BB962C8B-B14F-4D97-AF65-F5344CB8AC3E}">
        <p14:creationId xmlns:p14="http://schemas.microsoft.com/office/powerpoint/2010/main" val="18992343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F6F1013-0391-F74C-4587-31FBF6B4EA91}"/>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endParaRPr lang="de-CH"/>
          </a:p>
        </p:txBody>
      </p:sp>
      <p:sp>
        <p:nvSpPr>
          <p:cNvPr id="3" name="Inhaltsplatzhalter 2">
            <a:extLst>
              <a:ext uri="{FF2B5EF4-FFF2-40B4-BE49-F238E27FC236}">
                <a16:creationId xmlns:a16="http://schemas.microsoft.com/office/drawing/2014/main" id="{F0573915-BD94-2875-846F-CE82CE8DE81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dirty="0"/>
          </a:p>
        </p:txBody>
      </p:sp>
      <p:sp>
        <p:nvSpPr>
          <p:cNvPr id="4" name="Textplatzhalter 3">
            <a:extLst>
              <a:ext uri="{FF2B5EF4-FFF2-40B4-BE49-F238E27FC236}">
                <a16:creationId xmlns:a16="http://schemas.microsoft.com/office/drawing/2014/main" id="{AE477110-E4C5-3353-7433-31310057C3D7}"/>
              </a:ext>
            </a:extLst>
          </p:cNvPr>
          <p:cNvSpPr>
            <a:spLocks noGrp="1"/>
          </p:cNvSpPr>
          <p:nvPr>
            <p:ph type="body" sz="half" idx="2"/>
          </p:nvPr>
        </p:nvSpPr>
        <p:spPr>
          <a:xfrm>
            <a:off x="839788" y="2057400"/>
            <a:ext cx="3932237"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87B1847F-27BF-923D-9620-DF81F35EE9F4}"/>
              </a:ext>
            </a:extLst>
          </p:cNvPr>
          <p:cNvSpPr>
            <a:spLocks noGrp="1"/>
          </p:cNvSpPr>
          <p:nvPr>
            <p:ph type="dt" sz="half" idx="10"/>
          </p:nvPr>
        </p:nvSpPr>
        <p:spPr/>
        <p:txBody>
          <a:bodyPr/>
          <a:lstStyle/>
          <a:p>
            <a:endParaRPr lang="de-CH"/>
          </a:p>
        </p:txBody>
      </p:sp>
      <p:sp>
        <p:nvSpPr>
          <p:cNvPr id="6" name="Fußzeilenplatzhalter 5">
            <a:extLst>
              <a:ext uri="{FF2B5EF4-FFF2-40B4-BE49-F238E27FC236}">
                <a16:creationId xmlns:a16="http://schemas.microsoft.com/office/drawing/2014/main" id="{C1CA1FC5-B8B5-A489-3A04-4FAD6F64A8F7}"/>
              </a:ext>
            </a:extLst>
          </p:cNvPr>
          <p:cNvSpPr>
            <a:spLocks noGrp="1"/>
          </p:cNvSpPr>
          <p:nvPr>
            <p:ph type="ftr" sz="quarter" idx="11"/>
          </p:nvPr>
        </p:nvSpPr>
        <p:spPr/>
        <p:txBody>
          <a:bodyPr/>
          <a:lstStyle/>
          <a:p>
            <a:r>
              <a:rPr lang="de-CH"/>
              <a:t>lingedu.ch</a:t>
            </a:r>
          </a:p>
        </p:txBody>
      </p:sp>
      <p:sp>
        <p:nvSpPr>
          <p:cNvPr id="7" name="Foliennummernplatzhalter 6">
            <a:extLst>
              <a:ext uri="{FF2B5EF4-FFF2-40B4-BE49-F238E27FC236}">
                <a16:creationId xmlns:a16="http://schemas.microsoft.com/office/drawing/2014/main" id="{43943EB1-087E-72D8-3F11-94A2817B5966}"/>
              </a:ext>
            </a:extLst>
          </p:cNvPr>
          <p:cNvSpPr>
            <a:spLocks noGrp="1"/>
          </p:cNvSpPr>
          <p:nvPr>
            <p:ph type="sldNum" sz="quarter" idx="12"/>
          </p:nvPr>
        </p:nvSpPr>
        <p:spPr/>
        <p:txBody>
          <a:bodyPr/>
          <a:lstStyle/>
          <a:p>
            <a:fld id="{CA85EE98-F69B-324A-9959-79D5EB3644DB}" type="slidenum">
              <a:rPr lang="de-CH" smtClean="0"/>
              <a:t>‹Nr.›</a:t>
            </a:fld>
            <a:endParaRPr lang="de-CH"/>
          </a:p>
        </p:txBody>
      </p:sp>
    </p:spTree>
    <p:extLst>
      <p:ext uri="{BB962C8B-B14F-4D97-AF65-F5344CB8AC3E}">
        <p14:creationId xmlns:p14="http://schemas.microsoft.com/office/powerpoint/2010/main" val="29033287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289FBDC-12A7-D9BE-0F25-CC88BA7E3E93}"/>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endParaRPr lang="de-CH"/>
          </a:p>
        </p:txBody>
      </p:sp>
      <p:sp>
        <p:nvSpPr>
          <p:cNvPr id="3" name="Bildplatzhalter 2">
            <a:extLst>
              <a:ext uri="{FF2B5EF4-FFF2-40B4-BE49-F238E27FC236}">
                <a16:creationId xmlns:a16="http://schemas.microsoft.com/office/drawing/2014/main" id="{10A7B53F-6CFB-FA21-DAEA-723CDA8D7B2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endParaRPr lang="de-CH"/>
          </a:p>
        </p:txBody>
      </p:sp>
      <p:sp>
        <p:nvSpPr>
          <p:cNvPr id="4" name="Textplatzhalter 3">
            <a:extLst>
              <a:ext uri="{FF2B5EF4-FFF2-40B4-BE49-F238E27FC236}">
                <a16:creationId xmlns:a16="http://schemas.microsoft.com/office/drawing/2014/main" id="{7383DF7D-9123-52DD-2194-D02F21BD59C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C433020A-1D91-79C3-D901-6E21D018B1E4}"/>
              </a:ext>
            </a:extLst>
          </p:cNvPr>
          <p:cNvSpPr>
            <a:spLocks noGrp="1"/>
          </p:cNvSpPr>
          <p:nvPr>
            <p:ph type="dt" sz="half" idx="10"/>
          </p:nvPr>
        </p:nvSpPr>
        <p:spPr/>
        <p:txBody>
          <a:bodyPr/>
          <a:lstStyle/>
          <a:p>
            <a:endParaRPr lang="de-CH"/>
          </a:p>
        </p:txBody>
      </p:sp>
      <p:sp>
        <p:nvSpPr>
          <p:cNvPr id="6" name="Fußzeilenplatzhalter 5">
            <a:extLst>
              <a:ext uri="{FF2B5EF4-FFF2-40B4-BE49-F238E27FC236}">
                <a16:creationId xmlns:a16="http://schemas.microsoft.com/office/drawing/2014/main" id="{BE61C607-3FE8-50B8-576D-7B64EB078244}"/>
              </a:ext>
            </a:extLst>
          </p:cNvPr>
          <p:cNvSpPr>
            <a:spLocks noGrp="1"/>
          </p:cNvSpPr>
          <p:nvPr>
            <p:ph type="ftr" sz="quarter" idx="11"/>
          </p:nvPr>
        </p:nvSpPr>
        <p:spPr/>
        <p:txBody>
          <a:bodyPr/>
          <a:lstStyle/>
          <a:p>
            <a:r>
              <a:rPr lang="de-CH"/>
              <a:t>lingedu.ch</a:t>
            </a:r>
          </a:p>
        </p:txBody>
      </p:sp>
      <p:sp>
        <p:nvSpPr>
          <p:cNvPr id="7" name="Foliennummernplatzhalter 6">
            <a:extLst>
              <a:ext uri="{FF2B5EF4-FFF2-40B4-BE49-F238E27FC236}">
                <a16:creationId xmlns:a16="http://schemas.microsoft.com/office/drawing/2014/main" id="{CA06B440-96F7-374C-0EC9-EE2BCBDF6130}"/>
              </a:ext>
            </a:extLst>
          </p:cNvPr>
          <p:cNvSpPr>
            <a:spLocks noGrp="1"/>
          </p:cNvSpPr>
          <p:nvPr>
            <p:ph type="sldNum" sz="quarter" idx="12"/>
          </p:nvPr>
        </p:nvSpPr>
        <p:spPr/>
        <p:txBody>
          <a:bodyPr/>
          <a:lstStyle/>
          <a:p>
            <a:fld id="{CA85EE98-F69B-324A-9959-79D5EB3644DB}" type="slidenum">
              <a:rPr lang="de-CH" smtClean="0"/>
              <a:t>‹Nr.›</a:t>
            </a:fld>
            <a:endParaRPr lang="de-CH"/>
          </a:p>
        </p:txBody>
      </p:sp>
    </p:spTree>
    <p:extLst>
      <p:ext uri="{BB962C8B-B14F-4D97-AF65-F5344CB8AC3E}">
        <p14:creationId xmlns:p14="http://schemas.microsoft.com/office/powerpoint/2010/main" val="3539099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19EB9735-67C7-C96A-FD4C-A54584D4E86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dirty="0"/>
              <a:t>Mastertitelformat bearbeiten</a:t>
            </a:r>
            <a:endParaRPr lang="de-CH" dirty="0"/>
          </a:p>
        </p:txBody>
      </p:sp>
      <p:sp>
        <p:nvSpPr>
          <p:cNvPr id="3" name="Textplatzhalter 2">
            <a:extLst>
              <a:ext uri="{FF2B5EF4-FFF2-40B4-BE49-F238E27FC236}">
                <a16:creationId xmlns:a16="http://schemas.microsoft.com/office/drawing/2014/main" id="{25F42DDF-47FD-6332-D73E-C8C20B93D8B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de-CH" dirty="0"/>
          </a:p>
        </p:txBody>
      </p:sp>
      <p:sp>
        <p:nvSpPr>
          <p:cNvPr id="4" name="Datumsplatzhalter 3">
            <a:extLst>
              <a:ext uri="{FF2B5EF4-FFF2-40B4-BE49-F238E27FC236}">
                <a16:creationId xmlns:a16="http://schemas.microsoft.com/office/drawing/2014/main" id="{5246FABA-66D8-5E16-95A9-97CD360341D1}"/>
              </a:ext>
            </a:extLst>
          </p:cNvPr>
          <p:cNvSpPr>
            <a:spLocks noGrp="1"/>
          </p:cNvSpPr>
          <p:nvPr>
            <p:ph type="dt" sz="half" idx="2"/>
          </p:nvPr>
        </p:nvSpPr>
        <p:spPr>
          <a:xfrm>
            <a:off x="2113881" y="6356349"/>
            <a:ext cx="1109856"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de-CH" dirty="0"/>
          </a:p>
        </p:txBody>
      </p:sp>
      <p:sp>
        <p:nvSpPr>
          <p:cNvPr id="5" name="Fußzeilenplatzhalter 4">
            <a:extLst>
              <a:ext uri="{FF2B5EF4-FFF2-40B4-BE49-F238E27FC236}">
                <a16:creationId xmlns:a16="http://schemas.microsoft.com/office/drawing/2014/main" id="{5A38BA62-00C2-FF6A-2195-05FA5F4BC5F7}"/>
              </a:ext>
            </a:extLst>
          </p:cNvPr>
          <p:cNvSpPr>
            <a:spLocks noGrp="1"/>
          </p:cNvSpPr>
          <p:nvPr>
            <p:ph type="ftr" sz="quarter" idx="3"/>
          </p:nvPr>
        </p:nvSpPr>
        <p:spPr>
          <a:xfrm>
            <a:off x="1176132" y="6356349"/>
            <a:ext cx="101162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CH" dirty="0"/>
          </a:p>
        </p:txBody>
      </p:sp>
      <p:sp>
        <p:nvSpPr>
          <p:cNvPr id="6" name="Foliennummernplatzhalter 5">
            <a:extLst>
              <a:ext uri="{FF2B5EF4-FFF2-40B4-BE49-F238E27FC236}">
                <a16:creationId xmlns:a16="http://schemas.microsoft.com/office/drawing/2014/main" id="{2E7B2539-7637-D4E6-BCA4-ACD8534054B6}"/>
              </a:ext>
            </a:extLst>
          </p:cNvPr>
          <p:cNvSpPr>
            <a:spLocks noGrp="1"/>
          </p:cNvSpPr>
          <p:nvPr>
            <p:ph type="sldNum" sz="quarter" idx="4"/>
          </p:nvPr>
        </p:nvSpPr>
        <p:spPr>
          <a:xfrm>
            <a:off x="10783956" y="6356350"/>
            <a:ext cx="569843"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A85EE98-F69B-324A-9959-79D5EB3644DB}" type="slidenum">
              <a:rPr lang="de-CH" smtClean="0"/>
              <a:t>‹Nr.›</a:t>
            </a:fld>
            <a:endParaRPr lang="de-CH"/>
          </a:p>
        </p:txBody>
      </p:sp>
      <p:pic>
        <p:nvPicPr>
          <p:cNvPr id="7" name="Grafik 6">
            <a:extLst>
              <a:ext uri="{FF2B5EF4-FFF2-40B4-BE49-F238E27FC236}">
                <a16:creationId xmlns:a16="http://schemas.microsoft.com/office/drawing/2014/main" id="{49810770-B09F-40D3-707F-A03D9CA59BC8}"/>
              </a:ext>
            </a:extLst>
          </p:cNvPr>
          <p:cNvPicPr>
            <a:picLocks noChangeAspect="1"/>
          </p:cNvPicPr>
          <p:nvPr userDrawn="1"/>
        </p:nvPicPr>
        <p:blipFill rotWithShape="1">
          <a:blip r:embed="rId13" cstate="print">
            <a:extLst>
              <a:ext uri="{28A0092B-C50C-407E-A947-70E740481C1C}">
                <a14:useLocalDpi xmlns:a14="http://schemas.microsoft.com/office/drawing/2010/main" val="0"/>
              </a:ext>
            </a:extLst>
          </a:blip>
          <a:srcRect t="-868" b="-868"/>
          <a:stretch/>
        </p:blipFill>
        <p:spPr bwMode="auto">
          <a:xfrm>
            <a:off x="108000" y="6012000"/>
            <a:ext cx="712251" cy="67416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5318865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600" kern="1200" baseline="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www.instagram.com/p/DPCIBQ0jiXM/"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www.instagram.com/p/DGSpqhYoTJT/" TargetMode="External"/><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www.instagram.com/p/DFzlomNM1me/" TargetMode="External"/><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www.instagram.com/p/DNYNXzfIuZh/?img_index=1" TargetMode="External"/><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video" Target="https://www.youtube.com/embed/Qqy1H-4p7zE?feature=oembed"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video" Target="https://www.youtube.com/embed/ghgR14idZ7A?feature=oembed" TargetMode="External"/><Relationship Id="rId4" Type="http://schemas.openxmlformats.org/officeDocument/2006/relationships/hyperlink" Target="https://www.youtube.com/watch?v=ghgR14idZ7A"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languages.oup.com/google-dictionary-de/" TargetMode="External"/><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video" Target="https://www.youtube.com/embed/ghgR14idZ7A?feature=oembed" TargetMode="External"/><Relationship Id="rId4" Type="http://schemas.openxmlformats.org/officeDocument/2006/relationships/hyperlink" Target="https://www.youtube.com/watch?v=ghgR14idZ7A"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 name="Rectangle 33">
            <a:extLst>
              <a:ext uri="{FF2B5EF4-FFF2-40B4-BE49-F238E27FC236}">
                <a16:creationId xmlns:a16="http://schemas.microsoft.com/office/drawing/2014/main" id="{657F69E0-C4B0-4BEC-A689-4F8D877F05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fik 6" descr="Ein Bild, das Schwarzweiß, Gebäude, Im Haus, Leer enthält.&#10;&#10;KI-generierte Inhalte können fehlerhaft sein.">
            <a:extLst>
              <a:ext uri="{FF2B5EF4-FFF2-40B4-BE49-F238E27FC236}">
                <a16:creationId xmlns:a16="http://schemas.microsoft.com/office/drawing/2014/main" id="{2556BBA0-0FA3-7B24-EDDE-00BAA1E62DEE}"/>
              </a:ext>
            </a:extLst>
          </p:cNvPr>
          <p:cNvPicPr>
            <a:picLocks noChangeAspect="1"/>
          </p:cNvPicPr>
          <p:nvPr/>
        </p:nvPicPr>
        <p:blipFill>
          <a:blip r:embed="rId2">
            <a:alphaModFix amt="50000"/>
          </a:blip>
          <a:srcRect t="2124" r="-1" b="13267"/>
          <a:stretch>
            <a:fillRect/>
          </a:stretch>
        </p:blipFill>
        <p:spPr>
          <a:xfrm>
            <a:off x="20" y="10"/>
            <a:ext cx="12188930" cy="6857990"/>
          </a:xfrm>
          <a:prstGeom prst="rect">
            <a:avLst/>
          </a:prstGeom>
        </p:spPr>
      </p:pic>
      <p:sp>
        <p:nvSpPr>
          <p:cNvPr id="2" name="Titel 1">
            <a:extLst>
              <a:ext uri="{FF2B5EF4-FFF2-40B4-BE49-F238E27FC236}">
                <a16:creationId xmlns:a16="http://schemas.microsoft.com/office/drawing/2014/main" id="{B297C812-82ED-EB9A-88EE-9F6A616BBF2C}"/>
              </a:ext>
            </a:extLst>
          </p:cNvPr>
          <p:cNvSpPr>
            <a:spLocks noGrp="1"/>
          </p:cNvSpPr>
          <p:nvPr>
            <p:ph type="ctrTitle"/>
          </p:nvPr>
        </p:nvSpPr>
        <p:spPr>
          <a:xfrm>
            <a:off x="1524000" y="1122363"/>
            <a:ext cx="9144000" cy="3063240"/>
          </a:xfrm>
        </p:spPr>
        <p:txBody>
          <a:bodyPr>
            <a:normAutofit/>
          </a:bodyPr>
          <a:lstStyle/>
          <a:p>
            <a:r>
              <a:rPr lang="de-CH" sz="6600">
                <a:solidFill>
                  <a:schemeClr val="bg1"/>
                </a:solidFill>
              </a:rPr>
              <a:t>Die Macht der Sprache</a:t>
            </a:r>
          </a:p>
        </p:txBody>
      </p:sp>
      <p:sp>
        <p:nvSpPr>
          <p:cNvPr id="3" name="Untertitel 2">
            <a:extLst>
              <a:ext uri="{FF2B5EF4-FFF2-40B4-BE49-F238E27FC236}">
                <a16:creationId xmlns:a16="http://schemas.microsoft.com/office/drawing/2014/main" id="{F035F4C2-9CDF-D3FE-8F93-1BBC051455DC}"/>
              </a:ext>
            </a:extLst>
          </p:cNvPr>
          <p:cNvSpPr>
            <a:spLocks noGrp="1"/>
          </p:cNvSpPr>
          <p:nvPr>
            <p:ph type="subTitle" idx="1"/>
          </p:nvPr>
        </p:nvSpPr>
        <p:spPr>
          <a:xfrm>
            <a:off x="1527048" y="4599432"/>
            <a:ext cx="9144000" cy="1536192"/>
          </a:xfrm>
        </p:spPr>
        <p:txBody>
          <a:bodyPr>
            <a:normAutofit/>
          </a:bodyPr>
          <a:lstStyle/>
          <a:p>
            <a:r>
              <a:rPr lang="de-CH">
                <a:solidFill>
                  <a:schemeClr val="bg1"/>
                </a:solidFill>
              </a:rPr>
              <a:t>Politisches Framing und Populismus</a:t>
            </a:r>
          </a:p>
        </p:txBody>
      </p:sp>
      <p:sp>
        <p:nvSpPr>
          <p:cNvPr id="36" name="sketchy line">
            <a:extLst>
              <a:ext uri="{FF2B5EF4-FFF2-40B4-BE49-F238E27FC236}">
                <a16:creationId xmlns:a16="http://schemas.microsoft.com/office/drawing/2014/main" id="{9F6380B4-6A1C-481E-8408-B4E6C75B9B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74206" y="4368623"/>
            <a:ext cx="4243589" cy="18288"/>
          </a:xfrm>
          <a:custGeom>
            <a:avLst/>
            <a:gdLst>
              <a:gd name="csX0" fmla="*/ 0 w 4243589"/>
              <a:gd name="csY0" fmla="*/ 0 h 18288"/>
              <a:gd name="csX1" fmla="*/ 478919 w 4243589"/>
              <a:gd name="csY1" fmla="*/ 0 h 18288"/>
              <a:gd name="csX2" fmla="*/ 957839 w 4243589"/>
              <a:gd name="csY2" fmla="*/ 0 h 18288"/>
              <a:gd name="csX3" fmla="*/ 1521630 w 4243589"/>
              <a:gd name="csY3" fmla="*/ 0 h 18288"/>
              <a:gd name="csX4" fmla="*/ 2212729 w 4243589"/>
              <a:gd name="csY4" fmla="*/ 0 h 18288"/>
              <a:gd name="csX5" fmla="*/ 2734084 w 4243589"/>
              <a:gd name="csY5" fmla="*/ 0 h 18288"/>
              <a:gd name="csX6" fmla="*/ 3255439 w 4243589"/>
              <a:gd name="csY6" fmla="*/ 0 h 18288"/>
              <a:gd name="csX7" fmla="*/ 4243589 w 4243589"/>
              <a:gd name="csY7" fmla="*/ 0 h 18288"/>
              <a:gd name="csX8" fmla="*/ 4243589 w 4243589"/>
              <a:gd name="csY8" fmla="*/ 18288 h 18288"/>
              <a:gd name="csX9" fmla="*/ 3594926 w 4243589"/>
              <a:gd name="csY9" fmla="*/ 18288 h 18288"/>
              <a:gd name="csX10" fmla="*/ 3073571 w 4243589"/>
              <a:gd name="csY10" fmla="*/ 18288 h 18288"/>
              <a:gd name="csX11" fmla="*/ 2552216 w 4243589"/>
              <a:gd name="csY11" fmla="*/ 18288 h 18288"/>
              <a:gd name="csX12" fmla="*/ 1903553 w 4243589"/>
              <a:gd name="csY12" fmla="*/ 18288 h 18288"/>
              <a:gd name="csX13" fmla="*/ 1212454 w 4243589"/>
              <a:gd name="csY13" fmla="*/ 18288 h 18288"/>
              <a:gd name="csX14" fmla="*/ 733535 w 4243589"/>
              <a:gd name="csY14" fmla="*/ 18288 h 18288"/>
              <a:gd name="csX15" fmla="*/ 0 w 4243589"/>
              <a:gd name="csY15" fmla="*/ 18288 h 18288"/>
              <a:gd name="csX16" fmla="*/ 0 w 4243589"/>
              <a:gd name="csY16"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rgbClr val="FFFFFF">
              <a:alpha val="75000"/>
            </a:srgbClr>
          </a:solidFill>
          <a:ln w="44450" cap="rnd">
            <a:solidFill>
              <a:schemeClr val="bg1">
                <a:alpha val="75000"/>
              </a:schemeClr>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fik 3">
            <a:extLst>
              <a:ext uri="{FF2B5EF4-FFF2-40B4-BE49-F238E27FC236}">
                <a16:creationId xmlns:a16="http://schemas.microsoft.com/office/drawing/2014/main" id="{32BD9C4E-E0F2-F267-08D1-2D39EACE176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868" b="-868"/>
          <a:stretch/>
        </p:blipFill>
        <p:spPr bwMode="auto">
          <a:xfrm>
            <a:off x="97490" y="6222206"/>
            <a:ext cx="555118" cy="52543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88358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par>
                                <p:cTn id="8" presetID="10" presetClass="entr" presetSubtype="0" fill="hold" grpId="0" nodeType="withEffect">
                                  <p:stCondLst>
                                    <p:cond delay="1500"/>
                                  </p:stCondLst>
                                  <p:iterate>
                                    <p:tmPct val="10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7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6A6425-A96C-78EC-0732-2C5C7972FE86}"/>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966AB462-9BDC-BF55-F7DB-AFDD758C4A9D}"/>
              </a:ext>
            </a:extLst>
          </p:cNvPr>
          <p:cNvSpPr>
            <a:spLocks noGrp="1"/>
          </p:cNvSpPr>
          <p:nvPr>
            <p:ph type="title"/>
          </p:nvPr>
        </p:nvSpPr>
        <p:spPr/>
        <p:txBody>
          <a:bodyPr/>
          <a:lstStyle/>
          <a:p>
            <a:r>
              <a:rPr lang="de-CH" dirty="0"/>
              <a:t>Social Media und Politik</a:t>
            </a:r>
          </a:p>
        </p:txBody>
      </p:sp>
      <p:sp>
        <p:nvSpPr>
          <p:cNvPr id="4" name="Fußzeilenplatzhalter 3">
            <a:extLst>
              <a:ext uri="{FF2B5EF4-FFF2-40B4-BE49-F238E27FC236}">
                <a16:creationId xmlns:a16="http://schemas.microsoft.com/office/drawing/2014/main" id="{D26275FE-813F-ED75-6D85-68E32E7ED342}"/>
              </a:ext>
            </a:extLst>
          </p:cNvPr>
          <p:cNvSpPr>
            <a:spLocks noGrp="1"/>
          </p:cNvSpPr>
          <p:nvPr>
            <p:ph type="ftr" sz="quarter" idx="11"/>
          </p:nvPr>
        </p:nvSpPr>
        <p:spPr/>
        <p:txBody>
          <a:bodyPr/>
          <a:lstStyle/>
          <a:p>
            <a:r>
              <a:rPr lang="de-CH"/>
              <a:t>lingedu.ch</a:t>
            </a:r>
            <a:endParaRPr lang="de-CH" dirty="0"/>
          </a:p>
        </p:txBody>
      </p:sp>
      <p:sp>
        <p:nvSpPr>
          <p:cNvPr id="5" name="Foliennummernplatzhalter 4">
            <a:extLst>
              <a:ext uri="{FF2B5EF4-FFF2-40B4-BE49-F238E27FC236}">
                <a16:creationId xmlns:a16="http://schemas.microsoft.com/office/drawing/2014/main" id="{A69C55FD-4CB2-9015-1D4A-37E28338430A}"/>
              </a:ext>
            </a:extLst>
          </p:cNvPr>
          <p:cNvSpPr>
            <a:spLocks noGrp="1"/>
          </p:cNvSpPr>
          <p:nvPr>
            <p:ph type="sldNum" sz="quarter" idx="12"/>
          </p:nvPr>
        </p:nvSpPr>
        <p:spPr/>
        <p:txBody>
          <a:bodyPr/>
          <a:lstStyle/>
          <a:p>
            <a:fld id="{CA85EE98-F69B-324A-9959-79D5EB3644DB}" type="slidenum">
              <a:rPr lang="de-CH" smtClean="0"/>
              <a:t>10</a:t>
            </a:fld>
            <a:endParaRPr lang="de-CH"/>
          </a:p>
        </p:txBody>
      </p:sp>
      <p:sp>
        <p:nvSpPr>
          <p:cNvPr id="7" name="Inhaltsplatzhalter 6">
            <a:extLst>
              <a:ext uri="{FF2B5EF4-FFF2-40B4-BE49-F238E27FC236}">
                <a16:creationId xmlns:a16="http://schemas.microsoft.com/office/drawing/2014/main" id="{95BCE1D4-2DE8-42EF-D5D8-69B5C4056DEA}"/>
              </a:ext>
            </a:extLst>
          </p:cNvPr>
          <p:cNvSpPr>
            <a:spLocks noGrp="1"/>
          </p:cNvSpPr>
          <p:nvPr>
            <p:ph idx="1"/>
          </p:nvPr>
        </p:nvSpPr>
        <p:spPr/>
        <p:txBody>
          <a:bodyPr/>
          <a:lstStyle/>
          <a:p>
            <a:pPr marL="0" indent="0">
              <a:buNone/>
            </a:pPr>
            <a:r>
              <a:rPr lang="de-CH" dirty="0">
                <a:highlight>
                  <a:srgbClr val="FFFF00"/>
                </a:highlight>
              </a:rPr>
              <a:t>[Beiträge, die von Schüler:innen ausgesucht wurden]</a:t>
            </a:r>
          </a:p>
        </p:txBody>
      </p:sp>
    </p:spTree>
    <p:extLst>
      <p:ext uri="{BB962C8B-B14F-4D97-AF65-F5344CB8AC3E}">
        <p14:creationId xmlns:p14="http://schemas.microsoft.com/office/powerpoint/2010/main" val="3618983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5B08D2F-ED7A-41E4-BC9E-51272BCB5C13}"/>
              </a:ext>
            </a:extLst>
          </p:cNvPr>
          <p:cNvSpPr>
            <a:spLocks noGrp="1"/>
          </p:cNvSpPr>
          <p:nvPr>
            <p:ph type="title"/>
          </p:nvPr>
        </p:nvSpPr>
        <p:spPr/>
        <p:txBody>
          <a:bodyPr/>
          <a:lstStyle/>
          <a:p>
            <a:r>
              <a:rPr lang="de-CH" dirty="0"/>
              <a:t>Gruppenarbeit</a:t>
            </a:r>
          </a:p>
        </p:txBody>
      </p:sp>
      <p:sp>
        <p:nvSpPr>
          <p:cNvPr id="3" name="Inhaltsplatzhalter 2">
            <a:extLst>
              <a:ext uri="{FF2B5EF4-FFF2-40B4-BE49-F238E27FC236}">
                <a16:creationId xmlns:a16="http://schemas.microsoft.com/office/drawing/2014/main" id="{9B13DFD7-4A6F-3FEB-B82A-58B4E9EB60E0}"/>
              </a:ext>
            </a:extLst>
          </p:cNvPr>
          <p:cNvSpPr>
            <a:spLocks noGrp="1"/>
          </p:cNvSpPr>
          <p:nvPr>
            <p:ph idx="1"/>
          </p:nvPr>
        </p:nvSpPr>
        <p:spPr/>
        <p:txBody>
          <a:bodyPr>
            <a:normAutofit fontScale="92500" lnSpcReduction="20000"/>
          </a:bodyPr>
          <a:lstStyle/>
          <a:p>
            <a:pPr marL="0" indent="0">
              <a:buNone/>
            </a:pPr>
            <a:r>
              <a:rPr lang="de-CH" dirty="0"/>
              <a:t>Analysieren Sie pro Gruppe einen Social-Media-Beitrag (15 Minuten). Schreiben Sie die wichtigsten Aspekte auf ein A4-Blatt, das Sie anschliessend der Klasse vorstellen. Achten Sie sich auf:</a:t>
            </a:r>
          </a:p>
          <a:p>
            <a:pPr lvl="0"/>
            <a:r>
              <a:rPr lang="de-CH" dirty="0"/>
              <a:t>Sprache: Metaphern, Kernbegriffe, etc.</a:t>
            </a:r>
          </a:p>
          <a:p>
            <a:pPr lvl="0"/>
            <a:r>
              <a:rPr lang="de-CH" dirty="0"/>
              <a:t>Bild/Layout: Symbole, Bilder, Stimmung des Beitrags</a:t>
            </a:r>
          </a:p>
          <a:p>
            <a:pPr lvl="0"/>
            <a:r>
              <a:rPr lang="de-CH" dirty="0"/>
              <a:t>Multimodalität: Zusammenspiel sprachlicher und ausser-sprachlicher Elemente</a:t>
            </a:r>
          </a:p>
          <a:p>
            <a:pPr lvl="0"/>
            <a:r>
              <a:rPr lang="de-CH" dirty="0"/>
              <a:t>Framing</a:t>
            </a:r>
          </a:p>
          <a:p>
            <a:pPr lvl="0"/>
            <a:r>
              <a:rPr lang="de-CH" dirty="0"/>
              <a:t>Populismus </a:t>
            </a:r>
          </a:p>
          <a:p>
            <a:pPr marL="0" lvl="0" indent="0">
              <a:buNone/>
            </a:pPr>
            <a:r>
              <a:rPr lang="de-CH" dirty="0"/>
              <a:t>Notieren Sie sich zusätzlich einige Stichworte zur Wirkung des Beitrags und überlegen Sie, inwiefern Social Media als Kontext für die Vermittlung der politischen Botschaft wichtig sein könnte.</a:t>
            </a:r>
          </a:p>
          <a:p>
            <a:pPr marL="0" indent="0">
              <a:buNone/>
            </a:pPr>
            <a:endParaRPr lang="de-CH" dirty="0"/>
          </a:p>
        </p:txBody>
      </p:sp>
      <p:sp>
        <p:nvSpPr>
          <p:cNvPr id="4" name="Fußzeilenplatzhalter 3">
            <a:extLst>
              <a:ext uri="{FF2B5EF4-FFF2-40B4-BE49-F238E27FC236}">
                <a16:creationId xmlns:a16="http://schemas.microsoft.com/office/drawing/2014/main" id="{6645D893-CCA0-2C8D-FD9A-961F828288C9}"/>
              </a:ext>
            </a:extLst>
          </p:cNvPr>
          <p:cNvSpPr>
            <a:spLocks noGrp="1"/>
          </p:cNvSpPr>
          <p:nvPr>
            <p:ph type="ftr" sz="quarter" idx="11"/>
          </p:nvPr>
        </p:nvSpPr>
        <p:spPr/>
        <p:txBody>
          <a:bodyPr/>
          <a:lstStyle/>
          <a:p>
            <a:r>
              <a:rPr lang="de-CH"/>
              <a:t>lingedu.ch</a:t>
            </a:r>
            <a:endParaRPr lang="de-CH" dirty="0"/>
          </a:p>
        </p:txBody>
      </p:sp>
      <p:sp>
        <p:nvSpPr>
          <p:cNvPr id="5" name="Foliennummernplatzhalter 4">
            <a:extLst>
              <a:ext uri="{FF2B5EF4-FFF2-40B4-BE49-F238E27FC236}">
                <a16:creationId xmlns:a16="http://schemas.microsoft.com/office/drawing/2014/main" id="{1EEE135D-40AB-C3F3-58D4-AB59E6949326}"/>
              </a:ext>
            </a:extLst>
          </p:cNvPr>
          <p:cNvSpPr>
            <a:spLocks noGrp="1"/>
          </p:cNvSpPr>
          <p:nvPr>
            <p:ph type="sldNum" sz="quarter" idx="12"/>
          </p:nvPr>
        </p:nvSpPr>
        <p:spPr/>
        <p:txBody>
          <a:bodyPr/>
          <a:lstStyle/>
          <a:p>
            <a:fld id="{CA85EE98-F69B-324A-9959-79D5EB3644DB}" type="slidenum">
              <a:rPr lang="de-CH" smtClean="0"/>
              <a:t>11</a:t>
            </a:fld>
            <a:endParaRPr lang="de-CH"/>
          </a:p>
        </p:txBody>
      </p:sp>
    </p:spTree>
    <p:extLst>
      <p:ext uri="{BB962C8B-B14F-4D97-AF65-F5344CB8AC3E}">
        <p14:creationId xmlns:p14="http://schemas.microsoft.com/office/powerpoint/2010/main" val="32111264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13660C-9F99-D08A-9998-882BF7701202}"/>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BF179FE-4654-19C0-AB82-0B88D0190BD9}"/>
              </a:ext>
            </a:extLst>
          </p:cNvPr>
          <p:cNvSpPr>
            <a:spLocks noGrp="1"/>
          </p:cNvSpPr>
          <p:nvPr>
            <p:ph type="title"/>
          </p:nvPr>
        </p:nvSpPr>
        <p:spPr/>
        <p:txBody>
          <a:bodyPr/>
          <a:lstStyle/>
          <a:p>
            <a:r>
              <a:rPr lang="de-CH" dirty="0"/>
              <a:t>Gruppe A</a:t>
            </a:r>
          </a:p>
        </p:txBody>
      </p:sp>
      <p:sp>
        <p:nvSpPr>
          <p:cNvPr id="4" name="Fußzeilenplatzhalter 3">
            <a:extLst>
              <a:ext uri="{FF2B5EF4-FFF2-40B4-BE49-F238E27FC236}">
                <a16:creationId xmlns:a16="http://schemas.microsoft.com/office/drawing/2014/main" id="{FB262349-7F06-1021-A860-9EC7DC126666}"/>
              </a:ext>
            </a:extLst>
          </p:cNvPr>
          <p:cNvSpPr>
            <a:spLocks noGrp="1"/>
          </p:cNvSpPr>
          <p:nvPr>
            <p:ph type="ftr" sz="quarter" idx="11"/>
          </p:nvPr>
        </p:nvSpPr>
        <p:spPr/>
        <p:txBody>
          <a:bodyPr/>
          <a:lstStyle/>
          <a:p>
            <a:r>
              <a:rPr lang="de-CH"/>
              <a:t>lingedu.ch</a:t>
            </a:r>
            <a:endParaRPr lang="de-CH" dirty="0"/>
          </a:p>
        </p:txBody>
      </p:sp>
      <p:sp>
        <p:nvSpPr>
          <p:cNvPr id="5" name="Foliennummernplatzhalter 4">
            <a:extLst>
              <a:ext uri="{FF2B5EF4-FFF2-40B4-BE49-F238E27FC236}">
                <a16:creationId xmlns:a16="http://schemas.microsoft.com/office/drawing/2014/main" id="{0D4099D7-EA17-8D71-F193-C41250C2C8F5}"/>
              </a:ext>
            </a:extLst>
          </p:cNvPr>
          <p:cNvSpPr>
            <a:spLocks noGrp="1"/>
          </p:cNvSpPr>
          <p:nvPr>
            <p:ph type="sldNum" sz="quarter" idx="12"/>
          </p:nvPr>
        </p:nvSpPr>
        <p:spPr/>
        <p:txBody>
          <a:bodyPr/>
          <a:lstStyle/>
          <a:p>
            <a:fld id="{CA85EE98-F69B-324A-9959-79D5EB3644DB}" type="slidenum">
              <a:rPr lang="de-CH" smtClean="0"/>
              <a:t>12</a:t>
            </a:fld>
            <a:endParaRPr lang="de-CH"/>
          </a:p>
        </p:txBody>
      </p:sp>
      <p:sp>
        <p:nvSpPr>
          <p:cNvPr id="8" name="Textfeld 7">
            <a:extLst>
              <a:ext uri="{FF2B5EF4-FFF2-40B4-BE49-F238E27FC236}">
                <a16:creationId xmlns:a16="http://schemas.microsoft.com/office/drawing/2014/main" id="{4217CB30-7D31-1AF1-0DB6-7C25E3D6A49E}"/>
              </a:ext>
            </a:extLst>
          </p:cNvPr>
          <p:cNvSpPr txBox="1"/>
          <p:nvPr/>
        </p:nvSpPr>
        <p:spPr>
          <a:xfrm>
            <a:off x="3150734" y="5794134"/>
            <a:ext cx="5890529" cy="461665"/>
          </a:xfrm>
          <a:prstGeom prst="rect">
            <a:avLst/>
          </a:prstGeom>
          <a:noFill/>
        </p:spPr>
        <p:txBody>
          <a:bodyPr wrap="square">
            <a:spAutoFit/>
          </a:bodyPr>
          <a:lstStyle/>
          <a:p>
            <a:pPr>
              <a:buNone/>
            </a:pPr>
            <a:r>
              <a:rPr lang="de-CH" sz="1200"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Beitrag von @svpch, </a:t>
            </a:r>
            <a:r>
              <a:rPr lang="de-CH" sz="1200" u="sng"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hlinkClick r:id="rId2"/>
              </a:rPr>
              <a:t>https://www.instagram.com/p/DPCIBQ0jiXM/</a:t>
            </a:r>
            <a:r>
              <a:rPr lang="de-CH" sz="1200" u="sng"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p>
          <a:p>
            <a:pPr>
              <a:buNone/>
            </a:pPr>
            <a:r>
              <a:rPr lang="de-CH" sz="1200" kern="100" dirty="0">
                <a:solidFill>
                  <a:srgbClr val="000000"/>
                </a:solidFill>
                <a:latin typeface="Arial" panose="020B0604020202020204" pitchFamily="34" charset="0"/>
                <a:ea typeface="Calibri" panose="020F0502020204030204" pitchFamily="34" charset="0"/>
                <a:cs typeface="Times New Roman" panose="02020603050405020304" pitchFamily="18" charset="0"/>
              </a:rPr>
              <a:t>[24.10.2025].</a:t>
            </a:r>
            <a:endParaRPr lang="de-CH" sz="1200"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p:txBody>
      </p:sp>
      <p:pic>
        <p:nvPicPr>
          <p:cNvPr id="18" name="Inhaltsplatzhalter 17" descr="Ein Bild, das Text, Screenshot, Website, Webseite enthält.&#10;&#10;KI-generierte Inhalte können fehlerhaft sein.">
            <a:extLst>
              <a:ext uri="{FF2B5EF4-FFF2-40B4-BE49-F238E27FC236}">
                <a16:creationId xmlns:a16="http://schemas.microsoft.com/office/drawing/2014/main" id="{79A5A005-AA97-30A7-36F4-7BF29AAE7CA7}"/>
              </a:ext>
            </a:extLst>
          </p:cNvPr>
          <p:cNvPicPr>
            <a:picLocks noGrp="1" noChangeAspect="1"/>
          </p:cNvPicPr>
          <p:nvPr>
            <p:ph idx="1"/>
          </p:nvPr>
        </p:nvPicPr>
        <p:blipFill>
          <a:blip r:embed="rId3"/>
          <a:stretch>
            <a:fillRect/>
          </a:stretch>
        </p:blipFill>
        <p:spPr>
          <a:xfrm>
            <a:off x="3150735" y="1423452"/>
            <a:ext cx="5890530" cy="4351338"/>
          </a:xfrm>
        </p:spPr>
      </p:pic>
    </p:spTree>
    <p:extLst>
      <p:ext uri="{BB962C8B-B14F-4D97-AF65-F5344CB8AC3E}">
        <p14:creationId xmlns:p14="http://schemas.microsoft.com/office/powerpoint/2010/main" val="7852673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091759-F650-8C14-806E-D5505C1F740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113716E9-548C-0A03-548A-C17187A2A4D1}"/>
              </a:ext>
            </a:extLst>
          </p:cNvPr>
          <p:cNvSpPr>
            <a:spLocks noGrp="1"/>
          </p:cNvSpPr>
          <p:nvPr>
            <p:ph type="title"/>
          </p:nvPr>
        </p:nvSpPr>
        <p:spPr/>
        <p:txBody>
          <a:bodyPr/>
          <a:lstStyle/>
          <a:p>
            <a:r>
              <a:rPr lang="de-CH" dirty="0"/>
              <a:t>Gruppe B</a:t>
            </a:r>
          </a:p>
        </p:txBody>
      </p:sp>
      <p:sp>
        <p:nvSpPr>
          <p:cNvPr id="4" name="Fußzeilenplatzhalter 3">
            <a:extLst>
              <a:ext uri="{FF2B5EF4-FFF2-40B4-BE49-F238E27FC236}">
                <a16:creationId xmlns:a16="http://schemas.microsoft.com/office/drawing/2014/main" id="{00CEE4A8-18BE-ECC3-9CB9-566BCBBB2E4C}"/>
              </a:ext>
            </a:extLst>
          </p:cNvPr>
          <p:cNvSpPr>
            <a:spLocks noGrp="1"/>
          </p:cNvSpPr>
          <p:nvPr>
            <p:ph type="ftr" sz="quarter" idx="11"/>
          </p:nvPr>
        </p:nvSpPr>
        <p:spPr/>
        <p:txBody>
          <a:bodyPr/>
          <a:lstStyle/>
          <a:p>
            <a:r>
              <a:rPr lang="de-CH"/>
              <a:t>lingedu.ch</a:t>
            </a:r>
            <a:endParaRPr lang="de-CH" dirty="0"/>
          </a:p>
        </p:txBody>
      </p:sp>
      <p:sp>
        <p:nvSpPr>
          <p:cNvPr id="5" name="Foliennummernplatzhalter 4">
            <a:extLst>
              <a:ext uri="{FF2B5EF4-FFF2-40B4-BE49-F238E27FC236}">
                <a16:creationId xmlns:a16="http://schemas.microsoft.com/office/drawing/2014/main" id="{EA41F5AF-E652-51C9-FEF6-590B31D184C4}"/>
              </a:ext>
            </a:extLst>
          </p:cNvPr>
          <p:cNvSpPr>
            <a:spLocks noGrp="1"/>
          </p:cNvSpPr>
          <p:nvPr>
            <p:ph type="sldNum" sz="quarter" idx="12"/>
          </p:nvPr>
        </p:nvSpPr>
        <p:spPr/>
        <p:txBody>
          <a:bodyPr/>
          <a:lstStyle/>
          <a:p>
            <a:fld id="{CA85EE98-F69B-324A-9959-79D5EB3644DB}" type="slidenum">
              <a:rPr lang="de-CH" smtClean="0"/>
              <a:t>13</a:t>
            </a:fld>
            <a:endParaRPr lang="de-CH"/>
          </a:p>
        </p:txBody>
      </p:sp>
      <p:pic>
        <p:nvPicPr>
          <p:cNvPr id="9" name="Inhaltsplatzhalter 8" descr="Ein Bild, das Text, Screenshot, Website, Onlinewerbung enthält.&#10;&#10;KI-generierte Inhalte können fehlerhaft sein.">
            <a:extLst>
              <a:ext uri="{FF2B5EF4-FFF2-40B4-BE49-F238E27FC236}">
                <a16:creationId xmlns:a16="http://schemas.microsoft.com/office/drawing/2014/main" id="{FD77F1E9-F883-259F-3D65-AE1663B2D968}"/>
              </a:ext>
            </a:extLst>
          </p:cNvPr>
          <p:cNvPicPr>
            <a:picLocks noGrp="1" noChangeAspect="1"/>
          </p:cNvPicPr>
          <p:nvPr>
            <p:ph idx="1"/>
          </p:nvPr>
        </p:nvPicPr>
        <p:blipFill>
          <a:blip r:embed="rId2"/>
          <a:stretch>
            <a:fillRect/>
          </a:stretch>
        </p:blipFill>
        <p:spPr>
          <a:xfrm>
            <a:off x="2724150" y="1541408"/>
            <a:ext cx="6743700" cy="4324350"/>
          </a:xfrm>
        </p:spPr>
      </p:pic>
      <p:sp>
        <p:nvSpPr>
          <p:cNvPr id="6" name="Textfeld 5">
            <a:extLst>
              <a:ext uri="{FF2B5EF4-FFF2-40B4-BE49-F238E27FC236}">
                <a16:creationId xmlns:a16="http://schemas.microsoft.com/office/drawing/2014/main" id="{5F959E47-7A9D-3654-B6D8-F8A78AF172B3}"/>
              </a:ext>
            </a:extLst>
          </p:cNvPr>
          <p:cNvSpPr txBox="1"/>
          <p:nvPr/>
        </p:nvSpPr>
        <p:spPr>
          <a:xfrm>
            <a:off x="2724150" y="5865758"/>
            <a:ext cx="6092456" cy="461665"/>
          </a:xfrm>
          <a:prstGeom prst="rect">
            <a:avLst/>
          </a:prstGeom>
          <a:noFill/>
        </p:spPr>
        <p:txBody>
          <a:bodyPr wrap="square">
            <a:spAutoFit/>
          </a:bodyPr>
          <a:lstStyle/>
          <a:p>
            <a:pPr algn="l">
              <a:buNone/>
            </a:pPr>
            <a:r>
              <a:rPr lang="de-CH" sz="1200"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Beitrag von @afd.bund, </a:t>
            </a:r>
            <a:r>
              <a:rPr lang="de-CH" sz="1200" u="sng" kern="100" dirty="0">
                <a:solidFill>
                  <a:srgbClr val="000000"/>
                </a:solidFill>
                <a:effectLst/>
                <a:latin typeface="Arial" panose="020B0604020202020204" pitchFamily="34" charset="0"/>
                <a:ea typeface="Calibri" panose="020F0502020204030204" pitchFamily="34" charset="0"/>
                <a:cs typeface="Arial" panose="020B0604020202020204" pitchFamily="34" charset="0"/>
                <a:hlinkClick r:id="rId3"/>
              </a:rPr>
              <a:t>https://www.instagram.com/p/DGSpqhYoTJT/</a:t>
            </a:r>
            <a:endParaRPr lang="de-CH" sz="1200" u="sng" kern="100" dirty="0">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r>
              <a:rPr lang="de-CH" sz="1200" kern="100" dirty="0">
                <a:solidFill>
                  <a:srgbClr val="000000"/>
                </a:solidFill>
                <a:latin typeface="Arial" panose="020B0604020202020204" pitchFamily="34" charset="0"/>
                <a:ea typeface="Calibri" panose="020F0502020204030204" pitchFamily="34" charset="0"/>
                <a:cs typeface="Times New Roman" panose="02020603050405020304" pitchFamily="18" charset="0"/>
              </a:rPr>
              <a:t>[24.10.2025].</a:t>
            </a:r>
            <a:endParaRPr lang="de-CH" sz="1200"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132259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99F89D-D133-21B3-9A2F-1E2DE52C6E60}"/>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047AE3EF-7814-3B0F-EB00-EE90B650C42B}"/>
              </a:ext>
            </a:extLst>
          </p:cNvPr>
          <p:cNvSpPr>
            <a:spLocks noGrp="1"/>
          </p:cNvSpPr>
          <p:nvPr>
            <p:ph type="title"/>
          </p:nvPr>
        </p:nvSpPr>
        <p:spPr/>
        <p:txBody>
          <a:bodyPr/>
          <a:lstStyle/>
          <a:p>
            <a:r>
              <a:rPr lang="de-CH" dirty="0"/>
              <a:t>Gruppe C</a:t>
            </a:r>
          </a:p>
        </p:txBody>
      </p:sp>
      <p:sp>
        <p:nvSpPr>
          <p:cNvPr id="4" name="Fußzeilenplatzhalter 3">
            <a:extLst>
              <a:ext uri="{FF2B5EF4-FFF2-40B4-BE49-F238E27FC236}">
                <a16:creationId xmlns:a16="http://schemas.microsoft.com/office/drawing/2014/main" id="{D181B7FD-5C39-54B4-A424-B5FF785BBEE2}"/>
              </a:ext>
            </a:extLst>
          </p:cNvPr>
          <p:cNvSpPr>
            <a:spLocks noGrp="1"/>
          </p:cNvSpPr>
          <p:nvPr>
            <p:ph type="ftr" sz="quarter" idx="11"/>
          </p:nvPr>
        </p:nvSpPr>
        <p:spPr/>
        <p:txBody>
          <a:bodyPr/>
          <a:lstStyle/>
          <a:p>
            <a:r>
              <a:rPr lang="de-CH"/>
              <a:t>lingedu.ch</a:t>
            </a:r>
            <a:endParaRPr lang="de-CH" dirty="0"/>
          </a:p>
        </p:txBody>
      </p:sp>
      <p:sp>
        <p:nvSpPr>
          <p:cNvPr id="5" name="Foliennummernplatzhalter 4">
            <a:extLst>
              <a:ext uri="{FF2B5EF4-FFF2-40B4-BE49-F238E27FC236}">
                <a16:creationId xmlns:a16="http://schemas.microsoft.com/office/drawing/2014/main" id="{7C1C02B6-0229-6DDA-6B77-169AEAC88F97}"/>
              </a:ext>
            </a:extLst>
          </p:cNvPr>
          <p:cNvSpPr>
            <a:spLocks noGrp="1"/>
          </p:cNvSpPr>
          <p:nvPr>
            <p:ph type="sldNum" sz="quarter" idx="12"/>
          </p:nvPr>
        </p:nvSpPr>
        <p:spPr/>
        <p:txBody>
          <a:bodyPr/>
          <a:lstStyle/>
          <a:p>
            <a:fld id="{CA85EE98-F69B-324A-9959-79D5EB3644DB}" type="slidenum">
              <a:rPr lang="de-CH" smtClean="0"/>
              <a:t>14</a:t>
            </a:fld>
            <a:endParaRPr lang="de-CH"/>
          </a:p>
        </p:txBody>
      </p:sp>
      <p:pic>
        <p:nvPicPr>
          <p:cNvPr id="9" name="Inhaltsplatzhalter 8" descr="Ein Bild, das Text, Menschliches Gesicht, Mann, Screenshot enthält.&#10;&#10;KI-generierte Inhalte können fehlerhaft sein.">
            <a:extLst>
              <a:ext uri="{FF2B5EF4-FFF2-40B4-BE49-F238E27FC236}">
                <a16:creationId xmlns:a16="http://schemas.microsoft.com/office/drawing/2014/main" id="{FE9C5F66-2FAE-65D8-CA9D-F788642A3CE7}"/>
              </a:ext>
            </a:extLst>
          </p:cNvPr>
          <p:cNvPicPr>
            <a:picLocks noGrp="1" noChangeAspect="1"/>
          </p:cNvPicPr>
          <p:nvPr>
            <p:ph idx="1"/>
          </p:nvPr>
        </p:nvPicPr>
        <p:blipFill>
          <a:blip r:embed="rId2"/>
          <a:stretch>
            <a:fillRect/>
          </a:stretch>
        </p:blipFill>
        <p:spPr>
          <a:xfrm>
            <a:off x="3167533" y="1421588"/>
            <a:ext cx="5856934" cy="4351338"/>
          </a:xfrm>
        </p:spPr>
      </p:pic>
      <p:sp>
        <p:nvSpPr>
          <p:cNvPr id="6" name="Textfeld 5">
            <a:extLst>
              <a:ext uri="{FF2B5EF4-FFF2-40B4-BE49-F238E27FC236}">
                <a16:creationId xmlns:a16="http://schemas.microsoft.com/office/drawing/2014/main" id="{0591D738-9DCA-2C18-6D60-FADDC21104A8}"/>
              </a:ext>
            </a:extLst>
          </p:cNvPr>
          <p:cNvSpPr txBox="1"/>
          <p:nvPr/>
        </p:nvSpPr>
        <p:spPr>
          <a:xfrm>
            <a:off x="3167532" y="5783446"/>
            <a:ext cx="6881140" cy="461665"/>
          </a:xfrm>
          <a:prstGeom prst="rect">
            <a:avLst/>
          </a:prstGeom>
          <a:noFill/>
        </p:spPr>
        <p:txBody>
          <a:bodyPr wrap="square">
            <a:spAutoFit/>
          </a:bodyPr>
          <a:lstStyle/>
          <a:p>
            <a:r>
              <a:rPr lang="de-CH" sz="1200" dirty="0">
                <a:effectLst/>
                <a:latin typeface="Arial" panose="020B0604020202020204" pitchFamily="34" charset="0"/>
                <a:ea typeface="Calibri" panose="020F0502020204030204" pitchFamily="34" charset="0"/>
                <a:cs typeface="Times New Roman" panose="02020603050405020304" pitchFamily="18" charset="0"/>
              </a:rPr>
              <a:t>Beitrag von @niklasschenktein und @dielinke.cw, </a:t>
            </a:r>
            <a:r>
              <a:rPr lang="de-CH" sz="1200" u="sng" dirty="0">
                <a:solidFill>
                  <a:srgbClr val="4EB4B3"/>
                </a:solidFill>
                <a:effectLst/>
                <a:latin typeface="Arial" panose="020B0604020202020204" pitchFamily="34" charset="0"/>
                <a:ea typeface="Calibri" panose="020F0502020204030204" pitchFamily="34" charset="0"/>
                <a:hlinkClick r:id="rId3"/>
              </a:rPr>
              <a:t>https://www.instagram.com/p/DFzlomNM1me/</a:t>
            </a:r>
            <a:endParaRPr lang="de-CH" sz="1200" u="sng" dirty="0">
              <a:solidFill>
                <a:srgbClr val="4EB4B3"/>
              </a:solidFill>
              <a:effectLst/>
              <a:latin typeface="Arial" panose="020B0604020202020204" pitchFamily="34" charset="0"/>
              <a:ea typeface="Calibri" panose="020F0502020204030204" pitchFamily="34" charset="0"/>
            </a:endParaRPr>
          </a:p>
          <a:p>
            <a:r>
              <a:rPr lang="de-CH" sz="1200" kern="100" dirty="0">
                <a:solidFill>
                  <a:srgbClr val="000000"/>
                </a:solidFill>
                <a:latin typeface="Arial" panose="020B0604020202020204" pitchFamily="34" charset="0"/>
                <a:ea typeface="Calibri" panose="020F0502020204030204" pitchFamily="34" charset="0"/>
                <a:cs typeface="Times New Roman" panose="02020603050405020304" pitchFamily="18" charset="0"/>
              </a:rPr>
              <a:t>[24.10.2025].</a:t>
            </a:r>
            <a:endParaRPr lang="de-CH" sz="1200" dirty="0"/>
          </a:p>
        </p:txBody>
      </p:sp>
    </p:spTree>
    <p:extLst>
      <p:ext uri="{BB962C8B-B14F-4D97-AF65-F5344CB8AC3E}">
        <p14:creationId xmlns:p14="http://schemas.microsoft.com/office/powerpoint/2010/main" val="13101384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55009D-7EDD-1DB6-E95E-B0307D4323D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06DA43C7-CE60-435D-C185-DADEC332CB11}"/>
              </a:ext>
            </a:extLst>
          </p:cNvPr>
          <p:cNvSpPr>
            <a:spLocks noGrp="1"/>
          </p:cNvSpPr>
          <p:nvPr>
            <p:ph type="title"/>
          </p:nvPr>
        </p:nvSpPr>
        <p:spPr/>
        <p:txBody>
          <a:bodyPr/>
          <a:lstStyle/>
          <a:p>
            <a:r>
              <a:rPr lang="de-CH" dirty="0"/>
              <a:t>Gruppe D</a:t>
            </a:r>
          </a:p>
        </p:txBody>
      </p:sp>
      <p:sp>
        <p:nvSpPr>
          <p:cNvPr id="4" name="Fußzeilenplatzhalter 3">
            <a:extLst>
              <a:ext uri="{FF2B5EF4-FFF2-40B4-BE49-F238E27FC236}">
                <a16:creationId xmlns:a16="http://schemas.microsoft.com/office/drawing/2014/main" id="{B29A3132-79A1-9165-B9A0-104957A25D1E}"/>
              </a:ext>
            </a:extLst>
          </p:cNvPr>
          <p:cNvSpPr>
            <a:spLocks noGrp="1"/>
          </p:cNvSpPr>
          <p:nvPr>
            <p:ph type="ftr" sz="quarter" idx="11"/>
          </p:nvPr>
        </p:nvSpPr>
        <p:spPr/>
        <p:txBody>
          <a:bodyPr/>
          <a:lstStyle/>
          <a:p>
            <a:r>
              <a:rPr lang="de-CH"/>
              <a:t>lingedu.ch</a:t>
            </a:r>
            <a:endParaRPr lang="de-CH" dirty="0"/>
          </a:p>
        </p:txBody>
      </p:sp>
      <p:sp>
        <p:nvSpPr>
          <p:cNvPr id="5" name="Foliennummernplatzhalter 4">
            <a:extLst>
              <a:ext uri="{FF2B5EF4-FFF2-40B4-BE49-F238E27FC236}">
                <a16:creationId xmlns:a16="http://schemas.microsoft.com/office/drawing/2014/main" id="{58154115-FDA1-1456-B4CD-47247FE8CB71}"/>
              </a:ext>
            </a:extLst>
          </p:cNvPr>
          <p:cNvSpPr>
            <a:spLocks noGrp="1"/>
          </p:cNvSpPr>
          <p:nvPr>
            <p:ph type="sldNum" sz="quarter" idx="12"/>
          </p:nvPr>
        </p:nvSpPr>
        <p:spPr/>
        <p:txBody>
          <a:bodyPr/>
          <a:lstStyle/>
          <a:p>
            <a:fld id="{CA85EE98-F69B-324A-9959-79D5EB3644DB}" type="slidenum">
              <a:rPr lang="de-CH" smtClean="0"/>
              <a:t>15</a:t>
            </a:fld>
            <a:endParaRPr lang="de-CH"/>
          </a:p>
        </p:txBody>
      </p:sp>
      <p:pic>
        <p:nvPicPr>
          <p:cNvPr id="9" name="Inhaltsplatzhalter 8" descr="Ein Bild, das Text, Menschliches Gesicht, Screenshot, Person enthält.&#10;&#10;KI-generierte Inhalte können fehlerhaft sein.">
            <a:extLst>
              <a:ext uri="{FF2B5EF4-FFF2-40B4-BE49-F238E27FC236}">
                <a16:creationId xmlns:a16="http://schemas.microsoft.com/office/drawing/2014/main" id="{FEBE5A2D-4082-F484-2398-EADCFF653EA3}"/>
              </a:ext>
            </a:extLst>
          </p:cNvPr>
          <p:cNvPicPr>
            <a:picLocks noGrp="1" noChangeAspect="1"/>
          </p:cNvPicPr>
          <p:nvPr>
            <p:ph idx="1"/>
          </p:nvPr>
        </p:nvPicPr>
        <p:blipFill>
          <a:blip r:embed="rId2"/>
          <a:stretch>
            <a:fillRect/>
          </a:stretch>
        </p:blipFill>
        <p:spPr>
          <a:xfrm>
            <a:off x="3145093" y="1421587"/>
            <a:ext cx="5901814" cy="4351338"/>
          </a:xfrm>
        </p:spPr>
      </p:pic>
      <p:sp>
        <p:nvSpPr>
          <p:cNvPr id="6" name="Textfeld 5">
            <a:extLst>
              <a:ext uri="{FF2B5EF4-FFF2-40B4-BE49-F238E27FC236}">
                <a16:creationId xmlns:a16="http://schemas.microsoft.com/office/drawing/2014/main" id="{FCEBBCF5-D324-F05A-BAAD-6B07EBE0FB59}"/>
              </a:ext>
            </a:extLst>
          </p:cNvPr>
          <p:cNvSpPr txBox="1"/>
          <p:nvPr/>
        </p:nvSpPr>
        <p:spPr>
          <a:xfrm>
            <a:off x="3111795" y="5772925"/>
            <a:ext cx="6096000" cy="461665"/>
          </a:xfrm>
          <a:prstGeom prst="rect">
            <a:avLst/>
          </a:prstGeom>
          <a:noFill/>
        </p:spPr>
        <p:txBody>
          <a:bodyPr wrap="square">
            <a:spAutoFit/>
          </a:bodyPr>
          <a:lstStyle/>
          <a:p>
            <a:pPr>
              <a:buNone/>
            </a:pPr>
            <a:r>
              <a:rPr lang="de-CH" sz="1200"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Beitrag von @juso_schweiz, </a:t>
            </a:r>
            <a:r>
              <a:rPr lang="de-CH" sz="1200" u="sng" kern="100" dirty="0">
                <a:solidFill>
                  <a:srgbClr val="000000"/>
                </a:solidFill>
                <a:effectLst/>
                <a:latin typeface="Arial" panose="020B0604020202020204" pitchFamily="34" charset="0"/>
                <a:ea typeface="Calibri" panose="020F0502020204030204" pitchFamily="34" charset="0"/>
                <a:cs typeface="Arial" panose="020B0604020202020204" pitchFamily="34" charset="0"/>
                <a:hlinkClick r:id="rId3"/>
              </a:rPr>
              <a:t>https://www.instagram.com/p/DNYNXzfIuZh/?img_index=1</a:t>
            </a:r>
            <a:endParaRPr lang="de-CH" sz="1200" u="sng" kern="100" dirty="0">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pPr>
              <a:buNone/>
            </a:pPr>
            <a:r>
              <a:rPr lang="de-CH" sz="1200" kern="100" dirty="0">
                <a:solidFill>
                  <a:srgbClr val="000000"/>
                </a:solidFill>
                <a:latin typeface="Arial" panose="020B0604020202020204" pitchFamily="34" charset="0"/>
                <a:ea typeface="Calibri" panose="020F0502020204030204" pitchFamily="34" charset="0"/>
                <a:cs typeface="Times New Roman" panose="02020603050405020304" pitchFamily="18" charset="0"/>
              </a:rPr>
              <a:t>[24.10.2025].</a:t>
            </a:r>
            <a:endParaRPr lang="de-CH" sz="1200"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23668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ED867E-790F-F61E-7361-96FFFECF10B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BC10AE8-9581-A7DA-B728-309654B7A61F}"/>
              </a:ext>
            </a:extLst>
          </p:cNvPr>
          <p:cNvSpPr>
            <a:spLocks noGrp="1"/>
          </p:cNvSpPr>
          <p:nvPr>
            <p:ph type="title"/>
          </p:nvPr>
        </p:nvSpPr>
        <p:spPr/>
        <p:txBody>
          <a:bodyPr/>
          <a:lstStyle/>
          <a:p>
            <a:r>
              <a:rPr lang="de-CH"/>
              <a:t>Diskussion</a:t>
            </a:r>
            <a:endParaRPr lang="de-CH" dirty="0"/>
          </a:p>
        </p:txBody>
      </p:sp>
      <p:sp>
        <p:nvSpPr>
          <p:cNvPr id="4" name="Fußzeilenplatzhalter 3">
            <a:extLst>
              <a:ext uri="{FF2B5EF4-FFF2-40B4-BE49-F238E27FC236}">
                <a16:creationId xmlns:a16="http://schemas.microsoft.com/office/drawing/2014/main" id="{290E36C0-7E65-27BE-BB9B-3F726EF61689}"/>
              </a:ext>
            </a:extLst>
          </p:cNvPr>
          <p:cNvSpPr>
            <a:spLocks noGrp="1"/>
          </p:cNvSpPr>
          <p:nvPr>
            <p:ph type="ftr" sz="quarter" idx="11"/>
          </p:nvPr>
        </p:nvSpPr>
        <p:spPr/>
        <p:txBody>
          <a:bodyPr/>
          <a:lstStyle/>
          <a:p>
            <a:r>
              <a:rPr lang="de-CH"/>
              <a:t>lingedu.ch</a:t>
            </a:r>
            <a:endParaRPr lang="de-CH" dirty="0"/>
          </a:p>
        </p:txBody>
      </p:sp>
      <p:sp>
        <p:nvSpPr>
          <p:cNvPr id="5" name="Foliennummernplatzhalter 4">
            <a:extLst>
              <a:ext uri="{FF2B5EF4-FFF2-40B4-BE49-F238E27FC236}">
                <a16:creationId xmlns:a16="http://schemas.microsoft.com/office/drawing/2014/main" id="{66F01640-8C77-4B84-C905-67D29D856D8C}"/>
              </a:ext>
            </a:extLst>
          </p:cNvPr>
          <p:cNvSpPr>
            <a:spLocks noGrp="1"/>
          </p:cNvSpPr>
          <p:nvPr>
            <p:ph type="sldNum" sz="quarter" idx="12"/>
          </p:nvPr>
        </p:nvSpPr>
        <p:spPr/>
        <p:txBody>
          <a:bodyPr/>
          <a:lstStyle/>
          <a:p>
            <a:fld id="{CA85EE98-F69B-324A-9959-79D5EB3644DB}" type="slidenum">
              <a:rPr lang="de-CH" smtClean="0"/>
              <a:t>16</a:t>
            </a:fld>
            <a:endParaRPr lang="de-CH"/>
          </a:p>
        </p:txBody>
      </p:sp>
      <p:sp>
        <p:nvSpPr>
          <p:cNvPr id="7" name="Inhaltsplatzhalter 6">
            <a:extLst>
              <a:ext uri="{FF2B5EF4-FFF2-40B4-BE49-F238E27FC236}">
                <a16:creationId xmlns:a16="http://schemas.microsoft.com/office/drawing/2014/main" id="{C0427308-E7C8-B911-C7D8-33FC5EFBB11E}"/>
              </a:ext>
            </a:extLst>
          </p:cNvPr>
          <p:cNvSpPr>
            <a:spLocks noGrp="1"/>
          </p:cNvSpPr>
          <p:nvPr>
            <p:ph idx="1"/>
          </p:nvPr>
        </p:nvSpPr>
        <p:spPr/>
        <p:txBody>
          <a:bodyPr/>
          <a:lstStyle/>
          <a:p>
            <a:pPr lvl="0"/>
            <a:r>
              <a:rPr lang="de-CH" dirty="0"/>
              <a:t>Welche Strategien haben Sie am schnellsten erkannt?</a:t>
            </a:r>
          </a:p>
          <a:p>
            <a:pPr lvl="0"/>
            <a:r>
              <a:rPr lang="de-CH" dirty="0"/>
              <a:t>Was war herausfordernd bei der Analyse der Beiträge? Weshalb?</a:t>
            </a:r>
          </a:p>
          <a:p>
            <a:pPr lvl="0"/>
            <a:r>
              <a:rPr lang="de-CH" dirty="0"/>
              <a:t>Inwiefern nehmen Sie politische Posts jetzt anders wahr als zu Beginn des Moduls?</a:t>
            </a:r>
          </a:p>
          <a:p>
            <a:pPr lvl="0"/>
            <a:r>
              <a:rPr lang="de-CH" dirty="0"/>
              <a:t>Welche offenen Fragen sind Ihnen geblieben?</a:t>
            </a:r>
          </a:p>
        </p:txBody>
      </p:sp>
    </p:spTree>
    <p:extLst>
      <p:ext uri="{BB962C8B-B14F-4D97-AF65-F5344CB8AC3E}">
        <p14:creationId xmlns:p14="http://schemas.microsoft.com/office/powerpoint/2010/main" val="18522350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BDD384-EDE6-7836-C27D-107301588012}"/>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A39B32C2-200F-6CB1-BE41-B497999B8B08}"/>
              </a:ext>
            </a:extLst>
          </p:cNvPr>
          <p:cNvSpPr>
            <a:spLocks noGrp="1"/>
          </p:cNvSpPr>
          <p:nvPr>
            <p:ph type="title"/>
          </p:nvPr>
        </p:nvSpPr>
        <p:spPr/>
        <p:txBody>
          <a:bodyPr/>
          <a:lstStyle/>
          <a:p>
            <a:r>
              <a:rPr lang="de-CH" dirty="0"/>
              <a:t>«Frame-Check»</a:t>
            </a:r>
          </a:p>
        </p:txBody>
      </p:sp>
      <p:sp>
        <p:nvSpPr>
          <p:cNvPr id="4" name="Fußzeilenplatzhalter 3">
            <a:extLst>
              <a:ext uri="{FF2B5EF4-FFF2-40B4-BE49-F238E27FC236}">
                <a16:creationId xmlns:a16="http://schemas.microsoft.com/office/drawing/2014/main" id="{581E09EA-89EC-1A14-4770-369A6FFED91B}"/>
              </a:ext>
            </a:extLst>
          </p:cNvPr>
          <p:cNvSpPr>
            <a:spLocks noGrp="1"/>
          </p:cNvSpPr>
          <p:nvPr>
            <p:ph type="ftr" sz="quarter" idx="11"/>
          </p:nvPr>
        </p:nvSpPr>
        <p:spPr/>
        <p:txBody>
          <a:bodyPr/>
          <a:lstStyle/>
          <a:p>
            <a:r>
              <a:rPr lang="de-CH"/>
              <a:t>lingedu.ch</a:t>
            </a:r>
            <a:endParaRPr lang="de-CH" dirty="0"/>
          </a:p>
        </p:txBody>
      </p:sp>
      <p:sp>
        <p:nvSpPr>
          <p:cNvPr id="5" name="Foliennummernplatzhalter 4">
            <a:extLst>
              <a:ext uri="{FF2B5EF4-FFF2-40B4-BE49-F238E27FC236}">
                <a16:creationId xmlns:a16="http://schemas.microsoft.com/office/drawing/2014/main" id="{7C6E2D92-D8FA-40D6-D22C-0E17AF6A8F57}"/>
              </a:ext>
            </a:extLst>
          </p:cNvPr>
          <p:cNvSpPr>
            <a:spLocks noGrp="1"/>
          </p:cNvSpPr>
          <p:nvPr>
            <p:ph type="sldNum" sz="quarter" idx="12"/>
          </p:nvPr>
        </p:nvSpPr>
        <p:spPr/>
        <p:txBody>
          <a:bodyPr/>
          <a:lstStyle/>
          <a:p>
            <a:fld id="{CA85EE98-F69B-324A-9959-79D5EB3644DB}" type="slidenum">
              <a:rPr lang="de-CH" smtClean="0"/>
              <a:t>17</a:t>
            </a:fld>
            <a:endParaRPr lang="de-CH"/>
          </a:p>
        </p:txBody>
      </p:sp>
      <p:sp>
        <p:nvSpPr>
          <p:cNvPr id="7" name="Inhaltsplatzhalter 6">
            <a:extLst>
              <a:ext uri="{FF2B5EF4-FFF2-40B4-BE49-F238E27FC236}">
                <a16:creationId xmlns:a16="http://schemas.microsoft.com/office/drawing/2014/main" id="{D5657673-D4A6-63A1-CA1C-7C24E3449A23}"/>
              </a:ext>
            </a:extLst>
          </p:cNvPr>
          <p:cNvSpPr>
            <a:spLocks noGrp="1"/>
          </p:cNvSpPr>
          <p:nvPr>
            <p:ph idx="1"/>
          </p:nvPr>
        </p:nvSpPr>
        <p:spPr/>
        <p:txBody>
          <a:bodyPr>
            <a:normAutofit/>
          </a:bodyPr>
          <a:lstStyle/>
          <a:p>
            <a:pPr lvl="0"/>
            <a:r>
              <a:rPr lang="de-CH" dirty="0"/>
              <a:t>Text 1: </a:t>
            </a:r>
            <a:r>
              <a:rPr lang="de-CH" b="1" dirty="0"/>
              <a:t>neutral-informierend</a:t>
            </a:r>
            <a:r>
              <a:rPr lang="de-CH" dirty="0"/>
              <a:t> (beschreiben Sie das Thema so sachlich wie möglich).</a:t>
            </a:r>
          </a:p>
          <a:p>
            <a:pPr lvl="0"/>
            <a:r>
              <a:rPr lang="de-CH" dirty="0"/>
              <a:t>Text 2: bewusst </a:t>
            </a:r>
            <a:r>
              <a:rPr lang="de-CH" b="1" dirty="0"/>
              <a:t>gerahmt und/oder populistisch</a:t>
            </a:r>
            <a:r>
              <a:rPr lang="de-CH" dirty="0"/>
              <a:t> gefärbt (verwenden Sie die bisher gelernten sprachlichen Strategien).</a:t>
            </a:r>
          </a:p>
          <a:p>
            <a:pPr marL="0" indent="0">
              <a:buNone/>
            </a:pPr>
            <a:endParaRPr lang="de-CH" dirty="0"/>
          </a:p>
          <a:p>
            <a:pPr marL="0" indent="0">
              <a:buNone/>
            </a:pPr>
            <a:r>
              <a:rPr lang="de-CH" dirty="0"/>
              <a:t>Schreiben Sie beide Varianten in eine PowerPoint-Präsentation auf </a:t>
            </a:r>
            <a:r>
              <a:rPr lang="de-CH" b="1" dirty="0"/>
              <a:t>je eine</a:t>
            </a:r>
            <a:r>
              <a:rPr lang="de-CH" dirty="0"/>
              <a:t> Folie.</a:t>
            </a:r>
          </a:p>
        </p:txBody>
      </p:sp>
    </p:spTree>
    <p:extLst>
      <p:ext uri="{BB962C8B-B14F-4D97-AF65-F5344CB8AC3E}">
        <p14:creationId xmlns:p14="http://schemas.microsoft.com/office/powerpoint/2010/main" val="20282231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5A6976-3BBA-2347-57EE-B8BAD6FECE9E}"/>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4AB80AF8-5078-2DD7-A1E7-C86AD2315303}"/>
              </a:ext>
            </a:extLst>
          </p:cNvPr>
          <p:cNvSpPr>
            <a:spLocks noGrp="1"/>
          </p:cNvSpPr>
          <p:nvPr>
            <p:ph type="title"/>
          </p:nvPr>
        </p:nvSpPr>
        <p:spPr/>
        <p:txBody>
          <a:bodyPr/>
          <a:lstStyle/>
          <a:p>
            <a:r>
              <a:rPr lang="de-CH" dirty="0"/>
              <a:t>Reflexion</a:t>
            </a:r>
          </a:p>
        </p:txBody>
      </p:sp>
      <p:sp>
        <p:nvSpPr>
          <p:cNvPr id="4" name="Fußzeilenplatzhalter 3">
            <a:extLst>
              <a:ext uri="{FF2B5EF4-FFF2-40B4-BE49-F238E27FC236}">
                <a16:creationId xmlns:a16="http://schemas.microsoft.com/office/drawing/2014/main" id="{D98B8679-7765-5F3D-3A0B-49603D18ED29}"/>
              </a:ext>
            </a:extLst>
          </p:cNvPr>
          <p:cNvSpPr>
            <a:spLocks noGrp="1"/>
          </p:cNvSpPr>
          <p:nvPr>
            <p:ph type="ftr" sz="quarter" idx="11"/>
          </p:nvPr>
        </p:nvSpPr>
        <p:spPr/>
        <p:txBody>
          <a:bodyPr/>
          <a:lstStyle/>
          <a:p>
            <a:r>
              <a:rPr lang="de-CH"/>
              <a:t>lingedu.ch</a:t>
            </a:r>
            <a:endParaRPr lang="de-CH" dirty="0"/>
          </a:p>
        </p:txBody>
      </p:sp>
      <p:sp>
        <p:nvSpPr>
          <p:cNvPr id="5" name="Foliennummernplatzhalter 4">
            <a:extLst>
              <a:ext uri="{FF2B5EF4-FFF2-40B4-BE49-F238E27FC236}">
                <a16:creationId xmlns:a16="http://schemas.microsoft.com/office/drawing/2014/main" id="{A2C99FB4-2939-9667-2A28-4C10E9D526AD}"/>
              </a:ext>
            </a:extLst>
          </p:cNvPr>
          <p:cNvSpPr>
            <a:spLocks noGrp="1"/>
          </p:cNvSpPr>
          <p:nvPr>
            <p:ph type="sldNum" sz="quarter" idx="12"/>
          </p:nvPr>
        </p:nvSpPr>
        <p:spPr/>
        <p:txBody>
          <a:bodyPr/>
          <a:lstStyle/>
          <a:p>
            <a:fld id="{CA85EE98-F69B-324A-9959-79D5EB3644DB}" type="slidenum">
              <a:rPr lang="de-CH" smtClean="0"/>
              <a:t>18</a:t>
            </a:fld>
            <a:endParaRPr lang="de-CH"/>
          </a:p>
        </p:txBody>
      </p:sp>
      <p:sp>
        <p:nvSpPr>
          <p:cNvPr id="7" name="Inhaltsplatzhalter 6">
            <a:extLst>
              <a:ext uri="{FF2B5EF4-FFF2-40B4-BE49-F238E27FC236}">
                <a16:creationId xmlns:a16="http://schemas.microsoft.com/office/drawing/2014/main" id="{BDDC6AEE-2FBA-A5C7-C02D-21E327C3A5C8}"/>
              </a:ext>
            </a:extLst>
          </p:cNvPr>
          <p:cNvSpPr>
            <a:spLocks noGrp="1"/>
          </p:cNvSpPr>
          <p:nvPr>
            <p:ph idx="1"/>
          </p:nvPr>
        </p:nvSpPr>
        <p:spPr/>
        <p:txBody>
          <a:bodyPr>
            <a:normAutofit/>
          </a:bodyPr>
          <a:lstStyle/>
          <a:p>
            <a:r>
              <a:rPr lang="de-CH" dirty="0"/>
              <a:t>Welche Version war leichter zu schreiben: die Neutrale oder die Populistische? Warum?</a:t>
            </a:r>
          </a:p>
          <a:p>
            <a:pPr marL="0" indent="0">
              <a:buNone/>
            </a:pPr>
            <a:endParaRPr lang="de-CH" dirty="0"/>
          </a:p>
          <a:p>
            <a:r>
              <a:rPr lang="de-CH" dirty="0"/>
              <a:t>Welche sprachlichen Mittel sind Ihnen beim Schreiben besonders aufgefallen? </a:t>
            </a:r>
          </a:p>
          <a:p>
            <a:pPr marL="0" indent="0">
              <a:buNone/>
            </a:pPr>
            <a:endParaRPr lang="de-CH" dirty="0"/>
          </a:p>
          <a:p>
            <a:r>
              <a:rPr lang="de-CH" dirty="0"/>
              <a:t>Was lernen Sie daraus für den Umgang mit politischen Texten?</a:t>
            </a:r>
          </a:p>
        </p:txBody>
      </p:sp>
    </p:spTree>
    <p:extLst>
      <p:ext uri="{BB962C8B-B14F-4D97-AF65-F5344CB8AC3E}">
        <p14:creationId xmlns:p14="http://schemas.microsoft.com/office/powerpoint/2010/main" val="536683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032B022-FFD6-E4E4-F329-921A074B65E0}"/>
            </a:ext>
          </a:extLst>
        </p:cNvPr>
        <p:cNvGrpSpPr/>
        <p:nvPr/>
      </p:nvGrpSpPr>
      <p:grpSpPr>
        <a:xfrm>
          <a:off x="0" y="0"/>
          <a:ext cx="0" cy="0"/>
          <a:chOff x="0" y="0"/>
          <a:chExt cx="0" cy="0"/>
        </a:xfrm>
      </p:grpSpPr>
      <p:sp>
        <p:nvSpPr>
          <p:cNvPr id="34" name="Rectangle 33">
            <a:extLst>
              <a:ext uri="{FF2B5EF4-FFF2-40B4-BE49-F238E27FC236}">
                <a16:creationId xmlns:a16="http://schemas.microsoft.com/office/drawing/2014/main" id="{6A7907CD-6E90-DF43-AE1D-01699B9A8E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fik 6" descr="Ein Bild, das Schwarzweiß, Gebäude, Im Haus, Leer enthält.&#10;&#10;KI-generierte Inhalte können fehlerhaft sein.">
            <a:extLst>
              <a:ext uri="{FF2B5EF4-FFF2-40B4-BE49-F238E27FC236}">
                <a16:creationId xmlns:a16="http://schemas.microsoft.com/office/drawing/2014/main" id="{1DE0263F-5FE9-8268-EDC0-97321469C08A}"/>
              </a:ext>
            </a:extLst>
          </p:cNvPr>
          <p:cNvPicPr>
            <a:picLocks noChangeAspect="1"/>
          </p:cNvPicPr>
          <p:nvPr/>
        </p:nvPicPr>
        <p:blipFill>
          <a:blip r:embed="rId2">
            <a:alphaModFix amt="50000"/>
          </a:blip>
          <a:srcRect t="2124" r="-1" b="13267"/>
          <a:stretch>
            <a:fillRect/>
          </a:stretch>
        </p:blipFill>
        <p:spPr>
          <a:xfrm>
            <a:off x="20" y="10"/>
            <a:ext cx="12188930" cy="6857990"/>
          </a:xfrm>
          <a:prstGeom prst="rect">
            <a:avLst/>
          </a:prstGeom>
        </p:spPr>
      </p:pic>
      <p:sp>
        <p:nvSpPr>
          <p:cNvPr id="2" name="Titel 1">
            <a:extLst>
              <a:ext uri="{FF2B5EF4-FFF2-40B4-BE49-F238E27FC236}">
                <a16:creationId xmlns:a16="http://schemas.microsoft.com/office/drawing/2014/main" id="{6DEA0D6D-FD5A-4A7F-905E-956D5CF9DDAF}"/>
              </a:ext>
            </a:extLst>
          </p:cNvPr>
          <p:cNvSpPr>
            <a:spLocks noGrp="1"/>
          </p:cNvSpPr>
          <p:nvPr>
            <p:ph type="ctrTitle"/>
          </p:nvPr>
        </p:nvSpPr>
        <p:spPr>
          <a:xfrm>
            <a:off x="1524000" y="1122363"/>
            <a:ext cx="9144000" cy="3063240"/>
          </a:xfrm>
        </p:spPr>
        <p:txBody>
          <a:bodyPr>
            <a:normAutofit/>
          </a:bodyPr>
          <a:lstStyle/>
          <a:p>
            <a:br>
              <a:rPr lang="de-CH" sz="6600" dirty="0">
                <a:solidFill>
                  <a:schemeClr val="bg1"/>
                </a:solidFill>
              </a:rPr>
            </a:br>
            <a:r>
              <a:rPr lang="de-CH" sz="6600" dirty="0">
                <a:solidFill>
                  <a:schemeClr val="bg1"/>
                </a:solidFill>
              </a:rPr>
              <a:t>Schlussreflexion:</a:t>
            </a:r>
            <a:br>
              <a:rPr lang="de-CH" sz="6600" dirty="0">
                <a:solidFill>
                  <a:schemeClr val="bg1"/>
                </a:solidFill>
              </a:rPr>
            </a:br>
            <a:r>
              <a:rPr lang="de-CH" sz="6600" dirty="0">
                <a:solidFill>
                  <a:schemeClr val="bg1"/>
                </a:solidFill>
              </a:rPr>
              <a:t>Die Macht der Sprache</a:t>
            </a:r>
          </a:p>
        </p:txBody>
      </p:sp>
      <p:sp>
        <p:nvSpPr>
          <p:cNvPr id="3" name="Untertitel 2">
            <a:extLst>
              <a:ext uri="{FF2B5EF4-FFF2-40B4-BE49-F238E27FC236}">
                <a16:creationId xmlns:a16="http://schemas.microsoft.com/office/drawing/2014/main" id="{6AE239E5-D6B6-B74B-15C8-CD722338EA09}"/>
              </a:ext>
            </a:extLst>
          </p:cNvPr>
          <p:cNvSpPr>
            <a:spLocks noGrp="1"/>
          </p:cNvSpPr>
          <p:nvPr>
            <p:ph type="subTitle" idx="1"/>
          </p:nvPr>
        </p:nvSpPr>
        <p:spPr>
          <a:xfrm>
            <a:off x="1527048" y="4599432"/>
            <a:ext cx="9144000" cy="1536192"/>
          </a:xfrm>
        </p:spPr>
        <p:txBody>
          <a:bodyPr>
            <a:normAutofit/>
          </a:bodyPr>
          <a:lstStyle/>
          <a:p>
            <a:r>
              <a:rPr lang="de-CH">
                <a:solidFill>
                  <a:schemeClr val="bg1"/>
                </a:solidFill>
              </a:rPr>
              <a:t>Politisches Framing und Populismus</a:t>
            </a:r>
          </a:p>
        </p:txBody>
      </p:sp>
      <p:sp>
        <p:nvSpPr>
          <p:cNvPr id="36" name="sketchy line">
            <a:extLst>
              <a:ext uri="{FF2B5EF4-FFF2-40B4-BE49-F238E27FC236}">
                <a16:creationId xmlns:a16="http://schemas.microsoft.com/office/drawing/2014/main" id="{CFA900C0-021A-64EF-DEFB-4142F2DB3C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74206" y="4368623"/>
            <a:ext cx="4243589" cy="18288"/>
          </a:xfrm>
          <a:custGeom>
            <a:avLst/>
            <a:gdLst>
              <a:gd name="csX0" fmla="*/ 0 w 4243589"/>
              <a:gd name="csY0" fmla="*/ 0 h 18288"/>
              <a:gd name="csX1" fmla="*/ 478919 w 4243589"/>
              <a:gd name="csY1" fmla="*/ 0 h 18288"/>
              <a:gd name="csX2" fmla="*/ 957839 w 4243589"/>
              <a:gd name="csY2" fmla="*/ 0 h 18288"/>
              <a:gd name="csX3" fmla="*/ 1521630 w 4243589"/>
              <a:gd name="csY3" fmla="*/ 0 h 18288"/>
              <a:gd name="csX4" fmla="*/ 2212729 w 4243589"/>
              <a:gd name="csY4" fmla="*/ 0 h 18288"/>
              <a:gd name="csX5" fmla="*/ 2734084 w 4243589"/>
              <a:gd name="csY5" fmla="*/ 0 h 18288"/>
              <a:gd name="csX6" fmla="*/ 3255439 w 4243589"/>
              <a:gd name="csY6" fmla="*/ 0 h 18288"/>
              <a:gd name="csX7" fmla="*/ 4243589 w 4243589"/>
              <a:gd name="csY7" fmla="*/ 0 h 18288"/>
              <a:gd name="csX8" fmla="*/ 4243589 w 4243589"/>
              <a:gd name="csY8" fmla="*/ 18288 h 18288"/>
              <a:gd name="csX9" fmla="*/ 3594926 w 4243589"/>
              <a:gd name="csY9" fmla="*/ 18288 h 18288"/>
              <a:gd name="csX10" fmla="*/ 3073571 w 4243589"/>
              <a:gd name="csY10" fmla="*/ 18288 h 18288"/>
              <a:gd name="csX11" fmla="*/ 2552216 w 4243589"/>
              <a:gd name="csY11" fmla="*/ 18288 h 18288"/>
              <a:gd name="csX12" fmla="*/ 1903553 w 4243589"/>
              <a:gd name="csY12" fmla="*/ 18288 h 18288"/>
              <a:gd name="csX13" fmla="*/ 1212454 w 4243589"/>
              <a:gd name="csY13" fmla="*/ 18288 h 18288"/>
              <a:gd name="csX14" fmla="*/ 733535 w 4243589"/>
              <a:gd name="csY14" fmla="*/ 18288 h 18288"/>
              <a:gd name="csX15" fmla="*/ 0 w 4243589"/>
              <a:gd name="csY15" fmla="*/ 18288 h 18288"/>
              <a:gd name="csX16" fmla="*/ 0 w 4243589"/>
              <a:gd name="csY16"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rgbClr val="FFFFFF">
              <a:alpha val="75000"/>
            </a:srgbClr>
          </a:solidFill>
          <a:ln w="44450" cap="rnd">
            <a:solidFill>
              <a:schemeClr val="bg1">
                <a:alpha val="75000"/>
              </a:schemeClr>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fik 3">
            <a:extLst>
              <a:ext uri="{FF2B5EF4-FFF2-40B4-BE49-F238E27FC236}">
                <a16:creationId xmlns:a16="http://schemas.microsoft.com/office/drawing/2014/main" id="{CCF6025B-FDF1-6493-ED6C-89D9664D1D4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868" b="-868"/>
          <a:stretch/>
        </p:blipFill>
        <p:spPr bwMode="auto">
          <a:xfrm>
            <a:off x="97490" y="6222206"/>
            <a:ext cx="555118" cy="52543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796928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par>
                                <p:cTn id="8" presetID="10" presetClass="entr" presetSubtype="0" fill="hold" grpId="0" nodeType="withEffect">
                                  <p:stCondLst>
                                    <p:cond delay="1500"/>
                                  </p:stCondLst>
                                  <p:iterate>
                                    <p:tmPct val="10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7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3938DCD-56EB-E0BB-3C4B-A7E8B409DAE3}"/>
            </a:ext>
          </a:extLst>
        </p:cNvPr>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A8908DB7-C3A6-4FCB-9820-CEE02B398C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C08DF4A4-46AB-582E-137E-CBB5093569AF}"/>
              </a:ext>
            </a:extLst>
          </p:cNvPr>
          <p:cNvSpPr>
            <a:spLocks noGrp="1"/>
          </p:cNvSpPr>
          <p:nvPr>
            <p:ph type="title"/>
          </p:nvPr>
        </p:nvSpPr>
        <p:spPr>
          <a:xfrm>
            <a:off x="630936" y="640823"/>
            <a:ext cx="3419856" cy="5583148"/>
          </a:xfrm>
        </p:spPr>
        <p:txBody>
          <a:bodyPr vert="horz" lIns="91440" tIns="45720" rIns="91440" bIns="45720" rtlCol="0" anchor="ctr">
            <a:normAutofit/>
          </a:bodyPr>
          <a:lstStyle/>
          <a:p>
            <a:r>
              <a:rPr lang="en-US" sz="4000" kern="1200" dirty="0" err="1">
                <a:solidFill>
                  <a:schemeClr val="tx1"/>
                </a:solidFill>
                <a:latin typeface="+mj-lt"/>
                <a:ea typeface="+mj-ea"/>
                <a:cs typeface="+mj-cs"/>
              </a:rPr>
              <a:t>Ausschnitt</a:t>
            </a:r>
            <a:r>
              <a:rPr lang="en-US" sz="4000" kern="1200" dirty="0">
                <a:solidFill>
                  <a:schemeClr val="tx1"/>
                </a:solidFill>
                <a:latin typeface="+mj-lt"/>
                <a:ea typeface="+mj-ea"/>
                <a:cs typeface="+mj-cs"/>
              </a:rPr>
              <a:t> </a:t>
            </a:r>
            <a:r>
              <a:rPr lang="en-US" sz="4000" kern="1200" dirty="0" err="1">
                <a:solidFill>
                  <a:schemeClr val="tx1"/>
                </a:solidFill>
                <a:latin typeface="+mj-lt"/>
                <a:ea typeface="+mj-ea"/>
                <a:cs typeface="+mj-cs"/>
              </a:rPr>
              <a:t>aus</a:t>
            </a:r>
            <a:r>
              <a:rPr lang="en-US" sz="4000" kern="1200" dirty="0">
                <a:solidFill>
                  <a:schemeClr val="tx1"/>
                </a:solidFill>
                <a:latin typeface="+mj-lt"/>
                <a:ea typeface="+mj-ea"/>
                <a:cs typeface="+mj-cs"/>
              </a:rPr>
              <a:t> </a:t>
            </a:r>
            <a:r>
              <a:rPr lang="en-US" sz="4000" kern="1200" dirty="0" err="1">
                <a:solidFill>
                  <a:schemeClr val="tx1"/>
                </a:solidFill>
                <a:latin typeface="+mj-lt"/>
                <a:ea typeface="+mj-ea"/>
                <a:cs typeface="+mj-cs"/>
              </a:rPr>
              <a:t>einer</a:t>
            </a:r>
            <a:r>
              <a:rPr lang="en-US" sz="4000" kern="1200" dirty="0">
                <a:solidFill>
                  <a:schemeClr val="tx1"/>
                </a:solidFill>
                <a:latin typeface="+mj-lt"/>
                <a:ea typeface="+mj-ea"/>
                <a:cs typeface="+mj-cs"/>
              </a:rPr>
              <a:t> Rede von Alice Weidel (</a:t>
            </a:r>
            <a:r>
              <a:rPr lang="en-US" sz="4000" kern="1200" dirty="0" err="1">
                <a:solidFill>
                  <a:schemeClr val="tx1"/>
                </a:solidFill>
                <a:latin typeface="+mj-lt"/>
                <a:ea typeface="+mj-ea"/>
                <a:cs typeface="+mj-cs"/>
              </a:rPr>
              <a:t>AfD</a:t>
            </a:r>
            <a:r>
              <a:rPr lang="en-US" sz="4000" kern="1200" dirty="0">
                <a:solidFill>
                  <a:schemeClr val="tx1"/>
                </a:solidFill>
                <a:latin typeface="+mj-lt"/>
                <a:ea typeface="+mj-ea"/>
                <a:cs typeface="+mj-cs"/>
              </a:rPr>
              <a:t>)</a:t>
            </a:r>
          </a:p>
        </p:txBody>
      </p:sp>
      <p:sp>
        <p:nvSpPr>
          <p:cNvPr id="16" name="sketch line">
            <a:extLst>
              <a:ext uri="{FF2B5EF4-FFF2-40B4-BE49-F238E27FC236}">
                <a16:creationId xmlns:a16="http://schemas.microsoft.com/office/drawing/2014/main" id="{535742DD-1B16-4E9D-B715-0D74B4574A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267200" y="630936"/>
            <a:ext cx="18288" cy="5590381"/>
          </a:xfrm>
          <a:custGeom>
            <a:avLst/>
            <a:gdLst>
              <a:gd name="csX0" fmla="*/ 0 w 18288"/>
              <a:gd name="csY0" fmla="*/ 0 h 5590381"/>
              <a:gd name="csX1" fmla="*/ 18288 w 18288"/>
              <a:gd name="csY1" fmla="*/ 0 h 5590381"/>
              <a:gd name="csX2" fmla="*/ 18288 w 18288"/>
              <a:gd name="csY2" fmla="*/ 754701 h 5590381"/>
              <a:gd name="csX3" fmla="*/ 18288 w 18288"/>
              <a:gd name="csY3" fmla="*/ 1565307 h 5590381"/>
              <a:gd name="csX4" fmla="*/ 18288 w 18288"/>
              <a:gd name="csY4" fmla="*/ 2152297 h 5590381"/>
              <a:gd name="csX5" fmla="*/ 18288 w 18288"/>
              <a:gd name="csY5" fmla="*/ 2906998 h 5590381"/>
              <a:gd name="csX6" fmla="*/ 18288 w 18288"/>
              <a:gd name="csY6" fmla="*/ 3549892 h 5590381"/>
              <a:gd name="csX7" fmla="*/ 18288 w 18288"/>
              <a:gd name="csY7" fmla="*/ 4080978 h 5590381"/>
              <a:gd name="csX8" fmla="*/ 18288 w 18288"/>
              <a:gd name="csY8" fmla="*/ 4835680 h 5590381"/>
              <a:gd name="csX9" fmla="*/ 18288 w 18288"/>
              <a:gd name="csY9" fmla="*/ 5590381 h 5590381"/>
              <a:gd name="csX10" fmla="*/ 0 w 18288"/>
              <a:gd name="csY10" fmla="*/ 5590381 h 5590381"/>
              <a:gd name="csX11" fmla="*/ 0 w 18288"/>
              <a:gd name="csY11" fmla="*/ 4835680 h 5590381"/>
              <a:gd name="csX12" fmla="*/ 0 w 18288"/>
              <a:gd name="csY12" fmla="*/ 4304593 h 5590381"/>
              <a:gd name="csX13" fmla="*/ 0 w 18288"/>
              <a:gd name="csY13" fmla="*/ 3773507 h 5590381"/>
              <a:gd name="csX14" fmla="*/ 0 w 18288"/>
              <a:gd name="csY14" fmla="*/ 3186517 h 5590381"/>
              <a:gd name="csX15" fmla="*/ 0 w 18288"/>
              <a:gd name="csY15" fmla="*/ 2487720 h 5590381"/>
              <a:gd name="csX16" fmla="*/ 0 w 18288"/>
              <a:gd name="csY16" fmla="*/ 1956633 h 5590381"/>
              <a:gd name="csX17" fmla="*/ 0 w 18288"/>
              <a:gd name="csY17" fmla="*/ 1425547 h 5590381"/>
              <a:gd name="csX18" fmla="*/ 0 w 18288"/>
              <a:gd name="csY18" fmla="*/ 614942 h 5590381"/>
              <a:gd name="csX19" fmla="*/ 0 w 18288"/>
              <a:gd name="csY19" fmla="*/ 0 h 559038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Lst>
            <a:rect l="l" t="t" r="r" b="b"/>
            <a:pathLst>
              <a:path w="18288" h="5590381" fill="none" extrusionOk="0">
                <a:moveTo>
                  <a:pt x="0" y="0"/>
                </a:moveTo>
                <a:cubicBezTo>
                  <a:pt x="7726" y="-435"/>
                  <a:pt x="14198" y="437"/>
                  <a:pt x="18288" y="0"/>
                </a:cubicBezTo>
                <a:cubicBezTo>
                  <a:pt x="-5226" y="225076"/>
                  <a:pt x="46275" y="562283"/>
                  <a:pt x="18288" y="754701"/>
                </a:cubicBezTo>
                <a:cubicBezTo>
                  <a:pt x="-9699" y="947119"/>
                  <a:pt x="30081" y="1239251"/>
                  <a:pt x="18288" y="1565307"/>
                </a:cubicBezTo>
                <a:cubicBezTo>
                  <a:pt x="6495" y="1891363"/>
                  <a:pt x="7160" y="1999140"/>
                  <a:pt x="18288" y="2152297"/>
                </a:cubicBezTo>
                <a:cubicBezTo>
                  <a:pt x="29417" y="2305454"/>
                  <a:pt x="28705" y="2598333"/>
                  <a:pt x="18288" y="2906998"/>
                </a:cubicBezTo>
                <a:cubicBezTo>
                  <a:pt x="7871" y="3215663"/>
                  <a:pt x="35263" y="3327412"/>
                  <a:pt x="18288" y="3549892"/>
                </a:cubicBezTo>
                <a:cubicBezTo>
                  <a:pt x="1313" y="3772372"/>
                  <a:pt x="38561" y="3843836"/>
                  <a:pt x="18288" y="4080978"/>
                </a:cubicBezTo>
                <a:cubicBezTo>
                  <a:pt x="-1985" y="4318120"/>
                  <a:pt x="-3806" y="4511166"/>
                  <a:pt x="18288" y="4835680"/>
                </a:cubicBezTo>
                <a:cubicBezTo>
                  <a:pt x="40382" y="5160194"/>
                  <a:pt x="-13070" y="5401748"/>
                  <a:pt x="18288" y="5590381"/>
                </a:cubicBezTo>
                <a:cubicBezTo>
                  <a:pt x="12010" y="5589863"/>
                  <a:pt x="6799" y="5589982"/>
                  <a:pt x="0" y="5590381"/>
                </a:cubicBezTo>
                <a:cubicBezTo>
                  <a:pt x="-6480" y="5250523"/>
                  <a:pt x="-32148" y="5052531"/>
                  <a:pt x="0" y="4835680"/>
                </a:cubicBezTo>
                <a:cubicBezTo>
                  <a:pt x="32148" y="4618829"/>
                  <a:pt x="5352" y="4496374"/>
                  <a:pt x="0" y="4304593"/>
                </a:cubicBezTo>
                <a:cubicBezTo>
                  <a:pt x="-5352" y="4112812"/>
                  <a:pt x="9645" y="3919423"/>
                  <a:pt x="0" y="3773507"/>
                </a:cubicBezTo>
                <a:cubicBezTo>
                  <a:pt x="-9645" y="3627591"/>
                  <a:pt x="-10654" y="3330687"/>
                  <a:pt x="0" y="3186517"/>
                </a:cubicBezTo>
                <a:cubicBezTo>
                  <a:pt x="10654" y="3042347"/>
                  <a:pt x="18181" y="2635923"/>
                  <a:pt x="0" y="2487720"/>
                </a:cubicBezTo>
                <a:cubicBezTo>
                  <a:pt x="-18181" y="2339517"/>
                  <a:pt x="-7947" y="2113537"/>
                  <a:pt x="0" y="1956633"/>
                </a:cubicBezTo>
                <a:cubicBezTo>
                  <a:pt x="7947" y="1799729"/>
                  <a:pt x="-15145" y="1657735"/>
                  <a:pt x="0" y="1425547"/>
                </a:cubicBezTo>
                <a:cubicBezTo>
                  <a:pt x="15145" y="1193359"/>
                  <a:pt x="-23832" y="948054"/>
                  <a:pt x="0" y="614942"/>
                </a:cubicBezTo>
                <a:cubicBezTo>
                  <a:pt x="23832" y="281831"/>
                  <a:pt x="2816" y="129878"/>
                  <a:pt x="0" y="0"/>
                </a:cubicBezTo>
                <a:close/>
              </a:path>
              <a:path w="18288" h="5590381" stroke="0" extrusionOk="0">
                <a:moveTo>
                  <a:pt x="0" y="0"/>
                </a:moveTo>
                <a:cubicBezTo>
                  <a:pt x="5871" y="848"/>
                  <a:pt x="11713" y="-200"/>
                  <a:pt x="18288" y="0"/>
                </a:cubicBezTo>
                <a:cubicBezTo>
                  <a:pt x="41141" y="165299"/>
                  <a:pt x="3613" y="427555"/>
                  <a:pt x="18288" y="698798"/>
                </a:cubicBezTo>
                <a:cubicBezTo>
                  <a:pt x="32963" y="970041"/>
                  <a:pt x="19680" y="1226199"/>
                  <a:pt x="18288" y="1397595"/>
                </a:cubicBezTo>
                <a:cubicBezTo>
                  <a:pt x="16896" y="1568991"/>
                  <a:pt x="38798" y="1794517"/>
                  <a:pt x="18288" y="2152297"/>
                </a:cubicBezTo>
                <a:cubicBezTo>
                  <a:pt x="-2222" y="2510077"/>
                  <a:pt x="40846" y="2594424"/>
                  <a:pt x="18288" y="2739287"/>
                </a:cubicBezTo>
                <a:cubicBezTo>
                  <a:pt x="-4270" y="2884150"/>
                  <a:pt x="27117" y="3129706"/>
                  <a:pt x="18288" y="3493988"/>
                </a:cubicBezTo>
                <a:cubicBezTo>
                  <a:pt x="9459" y="3858270"/>
                  <a:pt x="54201" y="4041447"/>
                  <a:pt x="18288" y="4304593"/>
                </a:cubicBezTo>
                <a:cubicBezTo>
                  <a:pt x="-17625" y="4567740"/>
                  <a:pt x="49627" y="5149125"/>
                  <a:pt x="18288" y="5590381"/>
                </a:cubicBezTo>
                <a:cubicBezTo>
                  <a:pt x="10860" y="5590744"/>
                  <a:pt x="7568" y="5590157"/>
                  <a:pt x="0" y="5590381"/>
                </a:cubicBezTo>
                <a:cubicBezTo>
                  <a:pt x="36767" y="5266821"/>
                  <a:pt x="-16223" y="5116146"/>
                  <a:pt x="0" y="4835680"/>
                </a:cubicBezTo>
                <a:cubicBezTo>
                  <a:pt x="16223" y="4555214"/>
                  <a:pt x="-16316" y="4356490"/>
                  <a:pt x="0" y="4136882"/>
                </a:cubicBezTo>
                <a:cubicBezTo>
                  <a:pt x="16316" y="3917274"/>
                  <a:pt x="8005" y="3773465"/>
                  <a:pt x="0" y="3549892"/>
                </a:cubicBezTo>
                <a:cubicBezTo>
                  <a:pt x="-8005" y="3326319"/>
                  <a:pt x="27623" y="3052456"/>
                  <a:pt x="0" y="2851094"/>
                </a:cubicBezTo>
                <a:cubicBezTo>
                  <a:pt x="-27623" y="2649732"/>
                  <a:pt x="5614" y="2455815"/>
                  <a:pt x="0" y="2264104"/>
                </a:cubicBezTo>
                <a:cubicBezTo>
                  <a:pt x="-5614" y="2072393"/>
                  <a:pt x="22598" y="1990723"/>
                  <a:pt x="0" y="1733018"/>
                </a:cubicBezTo>
                <a:cubicBezTo>
                  <a:pt x="-22598" y="1475313"/>
                  <a:pt x="-6965" y="1369123"/>
                  <a:pt x="0" y="1090124"/>
                </a:cubicBezTo>
                <a:cubicBezTo>
                  <a:pt x="6965" y="811125"/>
                  <a:pt x="-19273" y="507044"/>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3114097614">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Onlinemedien 2" title="Generaldebatte des Bundestags: Rede von Alice Weidel (AfD) am 07.09.22">
            <a:hlinkClick r:id="" action="ppaction://media"/>
            <a:extLst>
              <a:ext uri="{FF2B5EF4-FFF2-40B4-BE49-F238E27FC236}">
                <a16:creationId xmlns:a16="http://schemas.microsoft.com/office/drawing/2014/main" id="{C3175FAD-1F7D-A32D-D6F0-F67DD9838DB9}"/>
              </a:ext>
            </a:extLst>
          </p:cNvPr>
          <p:cNvPicPr>
            <a:picLocks noRot="1" noChangeAspect="1"/>
          </p:cNvPicPr>
          <p:nvPr>
            <a:videoFile r:link="rId1"/>
          </p:nvPr>
        </p:nvPicPr>
        <p:blipFill>
          <a:blip r:embed="rId3"/>
          <a:stretch>
            <a:fillRect/>
          </a:stretch>
        </p:blipFill>
        <p:spPr>
          <a:xfrm>
            <a:off x="4654296" y="1169602"/>
            <a:ext cx="6894576" cy="3895435"/>
          </a:xfrm>
          <a:prstGeom prst="rect">
            <a:avLst/>
          </a:prstGeom>
        </p:spPr>
      </p:pic>
      <p:sp>
        <p:nvSpPr>
          <p:cNvPr id="9" name="Textfeld 8">
            <a:extLst>
              <a:ext uri="{FF2B5EF4-FFF2-40B4-BE49-F238E27FC236}">
                <a16:creationId xmlns:a16="http://schemas.microsoft.com/office/drawing/2014/main" id="{D79A73A6-F283-282E-1E04-3589F606D072}"/>
              </a:ext>
            </a:extLst>
          </p:cNvPr>
          <p:cNvSpPr txBox="1"/>
          <p:nvPr/>
        </p:nvSpPr>
        <p:spPr>
          <a:xfrm>
            <a:off x="4654296" y="5415885"/>
            <a:ext cx="6894576" cy="561698"/>
          </a:xfrm>
          <a:prstGeom prst="rect">
            <a:avLst/>
          </a:prstGeom>
        </p:spPr>
        <p:txBody>
          <a:bodyPr vert="horz" lIns="91440" tIns="45720" rIns="91440" bIns="45720" rtlCol="0" anchor="t">
            <a:normAutofit/>
          </a:bodyPr>
          <a:lstStyle/>
          <a:p>
            <a:pPr>
              <a:lnSpc>
                <a:spcPct val="90000"/>
              </a:lnSpc>
              <a:spcAft>
                <a:spcPts val="600"/>
              </a:spcAft>
            </a:pPr>
            <a:r>
              <a:rPr lang="en-US" sz="1200" dirty="0" err="1"/>
              <a:t>Generaldebatte</a:t>
            </a:r>
            <a:r>
              <a:rPr lang="en-US" sz="1200" dirty="0"/>
              <a:t> des </a:t>
            </a:r>
            <a:r>
              <a:rPr lang="en-US" sz="1200" dirty="0" err="1"/>
              <a:t>Bundestags</a:t>
            </a:r>
            <a:r>
              <a:rPr lang="en-US" sz="1200" dirty="0"/>
              <a:t>: Rede von Alice Weidel (</a:t>
            </a:r>
            <a:r>
              <a:rPr lang="en-US" sz="1200" dirty="0" err="1"/>
              <a:t>AfD</a:t>
            </a:r>
            <a:r>
              <a:rPr lang="en-US" sz="1200" dirty="0"/>
              <a:t>) am 07.09.22, 00:00-3:10, </a:t>
            </a:r>
            <a:r>
              <a:rPr lang="en-US" sz="1200" u="sng" dirty="0"/>
              <a:t>https://www.youtube.com/watch?v=Qqy1H-4p7zE</a:t>
            </a:r>
            <a:endParaRPr lang="en-US" sz="1200" dirty="0"/>
          </a:p>
        </p:txBody>
      </p:sp>
      <p:sp>
        <p:nvSpPr>
          <p:cNvPr id="4" name="Fußzeilenplatzhalter 3">
            <a:extLst>
              <a:ext uri="{FF2B5EF4-FFF2-40B4-BE49-F238E27FC236}">
                <a16:creationId xmlns:a16="http://schemas.microsoft.com/office/drawing/2014/main" id="{89687438-6A9B-738E-01CB-3A0EAF85454B}"/>
              </a:ext>
            </a:extLst>
          </p:cNvPr>
          <p:cNvSpPr>
            <a:spLocks noGrp="1"/>
          </p:cNvSpPr>
          <p:nvPr>
            <p:ph type="ftr" sz="quarter" idx="11"/>
          </p:nvPr>
        </p:nvSpPr>
        <p:spPr>
          <a:xfrm>
            <a:off x="4038600" y="6356350"/>
            <a:ext cx="4114800" cy="365125"/>
          </a:xfrm>
        </p:spPr>
        <p:txBody>
          <a:bodyPr vert="horz" lIns="91440" tIns="45720" rIns="91440" bIns="45720" rtlCol="0" anchor="ctr">
            <a:normAutofit/>
          </a:bodyPr>
          <a:lstStyle/>
          <a:p>
            <a:pPr>
              <a:spcAft>
                <a:spcPts val="600"/>
              </a:spcAft>
            </a:pPr>
            <a:r>
              <a:rPr lang="en-US" kern="1200">
                <a:solidFill>
                  <a:schemeClr val="tx1">
                    <a:tint val="75000"/>
                  </a:schemeClr>
                </a:solidFill>
                <a:latin typeface="+mn-lt"/>
                <a:ea typeface="+mn-ea"/>
                <a:cs typeface="+mn-cs"/>
              </a:rPr>
              <a:t>lingedu.ch</a:t>
            </a:r>
          </a:p>
        </p:txBody>
      </p:sp>
      <p:sp>
        <p:nvSpPr>
          <p:cNvPr id="5" name="Foliennummernplatzhalter 4">
            <a:extLst>
              <a:ext uri="{FF2B5EF4-FFF2-40B4-BE49-F238E27FC236}">
                <a16:creationId xmlns:a16="http://schemas.microsoft.com/office/drawing/2014/main" id="{95B58D5C-D6D5-59F3-7651-D5C3C2C1085D}"/>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CA85EE98-F69B-324A-9959-79D5EB3644DB}" type="slidenum">
              <a:rPr lang="en-US"/>
              <a:pPr>
                <a:spcAft>
                  <a:spcPts val="600"/>
                </a:spcAft>
              </a:pPr>
              <a:t>2</a:t>
            </a:fld>
            <a:endParaRPr lang="en-US"/>
          </a:p>
        </p:txBody>
      </p:sp>
    </p:spTree>
    <p:extLst>
      <p:ext uri="{BB962C8B-B14F-4D97-AF65-F5344CB8AC3E}">
        <p14:creationId xmlns:p14="http://schemas.microsoft.com/office/powerpoint/2010/main" val="1268677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6C1CC6-4606-84C2-CE46-C706C57F11D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0622D0A-1610-13A4-76A7-D470F70091BC}"/>
              </a:ext>
            </a:extLst>
          </p:cNvPr>
          <p:cNvSpPr>
            <a:spLocks noGrp="1"/>
          </p:cNvSpPr>
          <p:nvPr>
            <p:ph type="title"/>
          </p:nvPr>
        </p:nvSpPr>
        <p:spPr/>
        <p:txBody>
          <a:bodyPr/>
          <a:lstStyle/>
          <a:p>
            <a:r>
              <a:rPr lang="de-CH" dirty="0"/>
              <a:t>Framing</a:t>
            </a:r>
          </a:p>
        </p:txBody>
      </p:sp>
      <p:sp>
        <p:nvSpPr>
          <p:cNvPr id="3" name="Inhaltsplatzhalter 2">
            <a:extLst>
              <a:ext uri="{FF2B5EF4-FFF2-40B4-BE49-F238E27FC236}">
                <a16:creationId xmlns:a16="http://schemas.microsoft.com/office/drawing/2014/main" id="{3E9EA0A0-8C0A-D11E-6109-F976B38EBA3B}"/>
              </a:ext>
            </a:extLst>
          </p:cNvPr>
          <p:cNvSpPr>
            <a:spLocks noGrp="1"/>
          </p:cNvSpPr>
          <p:nvPr>
            <p:ph idx="1"/>
          </p:nvPr>
        </p:nvSpPr>
        <p:spPr/>
        <p:txBody>
          <a:bodyPr/>
          <a:lstStyle/>
          <a:p>
            <a:r>
              <a:rPr lang="de-CH" dirty="0"/>
              <a:t>Was ist </a:t>
            </a:r>
            <a:r>
              <a:rPr lang="de-CH" i="1" dirty="0"/>
              <a:t>Framing</a:t>
            </a:r>
            <a:r>
              <a:rPr lang="de-CH" dirty="0"/>
              <a:t>?</a:t>
            </a:r>
          </a:p>
          <a:p>
            <a:endParaRPr lang="de-CH" dirty="0"/>
          </a:p>
          <a:p>
            <a:r>
              <a:rPr lang="de-CH" dirty="0"/>
              <a:t>Was ist </a:t>
            </a:r>
            <a:r>
              <a:rPr lang="de-CH" i="1" dirty="0"/>
              <a:t>politisches Framing</a:t>
            </a:r>
            <a:r>
              <a:rPr lang="de-CH" dirty="0"/>
              <a:t>?</a:t>
            </a:r>
          </a:p>
          <a:p>
            <a:endParaRPr lang="de-CH" dirty="0"/>
          </a:p>
          <a:p>
            <a:r>
              <a:rPr lang="de-CH" i="1" dirty="0"/>
              <a:t>Wie</a:t>
            </a:r>
            <a:r>
              <a:rPr lang="de-CH" dirty="0"/>
              <a:t> kann man Frames identifizieren? Welche </a:t>
            </a:r>
            <a:r>
              <a:rPr lang="de-CH" i="1" dirty="0"/>
              <a:t>sprachlichen Mittel </a:t>
            </a:r>
            <a:r>
              <a:rPr lang="de-CH" dirty="0"/>
              <a:t>werden häufig verwendet?</a:t>
            </a:r>
          </a:p>
        </p:txBody>
      </p:sp>
      <p:sp>
        <p:nvSpPr>
          <p:cNvPr id="4" name="Fußzeilenplatzhalter 3">
            <a:extLst>
              <a:ext uri="{FF2B5EF4-FFF2-40B4-BE49-F238E27FC236}">
                <a16:creationId xmlns:a16="http://schemas.microsoft.com/office/drawing/2014/main" id="{9085B072-03BB-FC00-9195-D4C5737C8C50}"/>
              </a:ext>
            </a:extLst>
          </p:cNvPr>
          <p:cNvSpPr>
            <a:spLocks noGrp="1"/>
          </p:cNvSpPr>
          <p:nvPr>
            <p:ph type="ftr" sz="quarter" idx="11"/>
          </p:nvPr>
        </p:nvSpPr>
        <p:spPr/>
        <p:txBody>
          <a:bodyPr/>
          <a:lstStyle/>
          <a:p>
            <a:r>
              <a:rPr lang="de-CH"/>
              <a:t>lingedu.ch</a:t>
            </a:r>
            <a:endParaRPr lang="de-CH" dirty="0"/>
          </a:p>
        </p:txBody>
      </p:sp>
      <p:sp>
        <p:nvSpPr>
          <p:cNvPr id="5" name="Foliennummernplatzhalter 4">
            <a:extLst>
              <a:ext uri="{FF2B5EF4-FFF2-40B4-BE49-F238E27FC236}">
                <a16:creationId xmlns:a16="http://schemas.microsoft.com/office/drawing/2014/main" id="{E6D6BB48-B8FF-D6FA-A4B0-61A2229D78FC}"/>
              </a:ext>
            </a:extLst>
          </p:cNvPr>
          <p:cNvSpPr>
            <a:spLocks noGrp="1"/>
          </p:cNvSpPr>
          <p:nvPr>
            <p:ph type="sldNum" sz="quarter" idx="12"/>
          </p:nvPr>
        </p:nvSpPr>
        <p:spPr/>
        <p:txBody>
          <a:bodyPr/>
          <a:lstStyle/>
          <a:p>
            <a:fld id="{CA85EE98-F69B-324A-9959-79D5EB3644DB}" type="slidenum">
              <a:rPr lang="de-CH" smtClean="0"/>
              <a:t>3</a:t>
            </a:fld>
            <a:endParaRPr lang="de-CH"/>
          </a:p>
        </p:txBody>
      </p:sp>
    </p:spTree>
    <p:extLst>
      <p:ext uri="{BB962C8B-B14F-4D97-AF65-F5344CB8AC3E}">
        <p14:creationId xmlns:p14="http://schemas.microsoft.com/office/powerpoint/2010/main" val="39150003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55B2E9-D267-DF8D-2D92-98A64A2DD9E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D012FEAB-4F7C-D15A-563A-ADE97D0F1F1D}"/>
              </a:ext>
            </a:extLst>
          </p:cNvPr>
          <p:cNvSpPr>
            <a:spLocks noGrp="1"/>
          </p:cNvSpPr>
          <p:nvPr>
            <p:ph type="title"/>
          </p:nvPr>
        </p:nvSpPr>
        <p:spPr/>
        <p:txBody>
          <a:bodyPr/>
          <a:lstStyle/>
          <a:p>
            <a:r>
              <a:rPr lang="de-CH" dirty="0"/>
              <a:t>Framing: Analyse</a:t>
            </a:r>
          </a:p>
        </p:txBody>
      </p:sp>
      <p:sp>
        <p:nvSpPr>
          <p:cNvPr id="3" name="Inhaltsplatzhalter 2">
            <a:extLst>
              <a:ext uri="{FF2B5EF4-FFF2-40B4-BE49-F238E27FC236}">
                <a16:creationId xmlns:a16="http://schemas.microsoft.com/office/drawing/2014/main" id="{78357C7E-B8A3-BD8B-A22F-86759780D3A6}"/>
              </a:ext>
            </a:extLst>
          </p:cNvPr>
          <p:cNvSpPr>
            <a:spLocks noGrp="1"/>
          </p:cNvSpPr>
          <p:nvPr>
            <p:ph idx="1"/>
          </p:nvPr>
        </p:nvSpPr>
        <p:spPr/>
        <p:txBody>
          <a:bodyPr>
            <a:normAutofit/>
          </a:bodyPr>
          <a:lstStyle/>
          <a:p>
            <a:pPr marL="0" indent="0">
              <a:buNone/>
            </a:pPr>
            <a:r>
              <a:rPr lang="de-CH" dirty="0"/>
              <a:t>(1) Was wird vermittelt? (2) Welche wertenden Begriffe werden verwendet? (3) Welche Wirkung hat die Äusserung?</a:t>
            </a:r>
          </a:p>
          <a:p>
            <a:pPr lvl="0">
              <a:lnSpc>
                <a:spcPct val="150000"/>
              </a:lnSpc>
            </a:pPr>
            <a:r>
              <a:rPr lang="de-CH" dirty="0"/>
              <a:t>Wir sitzen alle im gleichen Boot.</a:t>
            </a:r>
          </a:p>
          <a:p>
            <a:pPr lvl="0">
              <a:lnSpc>
                <a:spcPct val="150000"/>
              </a:lnSpc>
            </a:pPr>
            <a:r>
              <a:rPr lang="de-CH" dirty="0"/>
              <a:t>Die Regierung fährt unser Land gegen die Wand.</a:t>
            </a:r>
          </a:p>
          <a:p>
            <a:pPr lvl="0">
              <a:lnSpc>
                <a:spcPct val="150000"/>
              </a:lnSpc>
            </a:pPr>
            <a:r>
              <a:rPr lang="de-CH" dirty="0"/>
              <a:t>Unsere Grenzen müssen geschützt werden.</a:t>
            </a:r>
          </a:p>
          <a:p>
            <a:pPr lvl="0">
              <a:lnSpc>
                <a:spcPct val="150000"/>
              </a:lnSpc>
            </a:pPr>
            <a:r>
              <a:rPr lang="de-CH" dirty="0"/>
              <a:t>Lia ist Mutter und eine richtige Karrierefrau.</a:t>
            </a:r>
          </a:p>
          <a:p>
            <a:pPr marL="0" indent="0">
              <a:buNone/>
            </a:pPr>
            <a:endParaRPr lang="de-CH" dirty="0"/>
          </a:p>
        </p:txBody>
      </p:sp>
      <p:sp>
        <p:nvSpPr>
          <p:cNvPr id="4" name="Fußzeilenplatzhalter 3">
            <a:extLst>
              <a:ext uri="{FF2B5EF4-FFF2-40B4-BE49-F238E27FC236}">
                <a16:creationId xmlns:a16="http://schemas.microsoft.com/office/drawing/2014/main" id="{A2DCFE55-0157-D353-17AF-B31A30DC4DDB}"/>
              </a:ext>
            </a:extLst>
          </p:cNvPr>
          <p:cNvSpPr>
            <a:spLocks noGrp="1"/>
          </p:cNvSpPr>
          <p:nvPr>
            <p:ph type="ftr" sz="quarter" idx="11"/>
          </p:nvPr>
        </p:nvSpPr>
        <p:spPr/>
        <p:txBody>
          <a:bodyPr/>
          <a:lstStyle/>
          <a:p>
            <a:r>
              <a:rPr lang="de-CH"/>
              <a:t>lingedu.ch</a:t>
            </a:r>
            <a:endParaRPr lang="de-CH" dirty="0"/>
          </a:p>
        </p:txBody>
      </p:sp>
      <p:sp>
        <p:nvSpPr>
          <p:cNvPr id="5" name="Foliennummernplatzhalter 4">
            <a:extLst>
              <a:ext uri="{FF2B5EF4-FFF2-40B4-BE49-F238E27FC236}">
                <a16:creationId xmlns:a16="http://schemas.microsoft.com/office/drawing/2014/main" id="{74E92F68-2B06-A732-2D4C-85536B8EB159}"/>
              </a:ext>
            </a:extLst>
          </p:cNvPr>
          <p:cNvSpPr>
            <a:spLocks noGrp="1"/>
          </p:cNvSpPr>
          <p:nvPr>
            <p:ph type="sldNum" sz="quarter" idx="12"/>
          </p:nvPr>
        </p:nvSpPr>
        <p:spPr/>
        <p:txBody>
          <a:bodyPr/>
          <a:lstStyle/>
          <a:p>
            <a:fld id="{CA85EE98-F69B-324A-9959-79D5EB3644DB}" type="slidenum">
              <a:rPr lang="de-CH" smtClean="0"/>
              <a:t>4</a:t>
            </a:fld>
            <a:endParaRPr lang="de-CH"/>
          </a:p>
        </p:txBody>
      </p:sp>
    </p:spTree>
    <p:extLst>
      <p:ext uri="{BB962C8B-B14F-4D97-AF65-F5344CB8AC3E}">
        <p14:creationId xmlns:p14="http://schemas.microsoft.com/office/powerpoint/2010/main" val="18991574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A8908DB7-C3A6-4FCB-9820-CEE02B398C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AFDE26CD-D5FD-D90E-6EE7-3AC668DB353D}"/>
              </a:ext>
            </a:extLst>
          </p:cNvPr>
          <p:cNvSpPr>
            <a:spLocks noGrp="1"/>
          </p:cNvSpPr>
          <p:nvPr>
            <p:ph type="title"/>
          </p:nvPr>
        </p:nvSpPr>
        <p:spPr>
          <a:xfrm>
            <a:off x="630936" y="640823"/>
            <a:ext cx="3419856" cy="5583148"/>
          </a:xfrm>
        </p:spPr>
        <p:txBody>
          <a:bodyPr vert="horz" lIns="91440" tIns="45720" rIns="91440" bIns="45720" rtlCol="0" anchor="ctr">
            <a:normAutofit/>
          </a:bodyPr>
          <a:lstStyle/>
          <a:p>
            <a:r>
              <a:rPr lang="de-CH" sz="4000" kern="1200" noProof="0" dirty="0">
                <a:solidFill>
                  <a:schemeClr val="tx1"/>
                </a:solidFill>
                <a:latin typeface="+mj-lt"/>
                <a:ea typeface="+mj-ea"/>
                <a:cs typeface="+mj-cs"/>
              </a:rPr>
              <a:t>Sprachliche Strategien: Friedrich </a:t>
            </a:r>
            <a:r>
              <a:rPr lang="en-US" sz="4000" kern="1200" dirty="0">
                <a:solidFill>
                  <a:schemeClr val="tx1"/>
                </a:solidFill>
                <a:latin typeface="+mj-lt"/>
                <a:ea typeface="+mj-ea"/>
                <a:cs typeface="+mj-cs"/>
              </a:rPr>
              <a:t>Merz (CDU)</a:t>
            </a:r>
          </a:p>
        </p:txBody>
      </p:sp>
      <p:sp>
        <p:nvSpPr>
          <p:cNvPr id="24" name="sketch line">
            <a:extLst>
              <a:ext uri="{FF2B5EF4-FFF2-40B4-BE49-F238E27FC236}">
                <a16:creationId xmlns:a16="http://schemas.microsoft.com/office/drawing/2014/main" id="{535742DD-1B16-4E9D-B715-0D74B4574A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267200" y="630936"/>
            <a:ext cx="18288" cy="5590381"/>
          </a:xfrm>
          <a:custGeom>
            <a:avLst/>
            <a:gdLst>
              <a:gd name="csX0" fmla="*/ 0 w 18288"/>
              <a:gd name="csY0" fmla="*/ 0 h 5590381"/>
              <a:gd name="csX1" fmla="*/ 18288 w 18288"/>
              <a:gd name="csY1" fmla="*/ 0 h 5590381"/>
              <a:gd name="csX2" fmla="*/ 18288 w 18288"/>
              <a:gd name="csY2" fmla="*/ 754701 h 5590381"/>
              <a:gd name="csX3" fmla="*/ 18288 w 18288"/>
              <a:gd name="csY3" fmla="*/ 1565307 h 5590381"/>
              <a:gd name="csX4" fmla="*/ 18288 w 18288"/>
              <a:gd name="csY4" fmla="*/ 2152297 h 5590381"/>
              <a:gd name="csX5" fmla="*/ 18288 w 18288"/>
              <a:gd name="csY5" fmla="*/ 2906998 h 5590381"/>
              <a:gd name="csX6" fmla="*/ 18288 w 18288"/>
              <a:gd name="csY6" fmla="*/ 3549892 h 5590381"/>
              <a:gd name="csX7" fmla="*/ 18288 w 18288"/>
              <a:gd name="csY7" fmla="*/ 4080978 h 5590381"/>
              <a:gd name="csX8" fmla="*/ 18288 w 18288"/>
              <a:gd name="csY8" fmla="*/ 4835680 h 5590381"/>
              <a:gd name="csX9" fmla="*/ 18288 w 18288"/>
              <a:gd name="csY9" fmla="*/ 5590381 h 5590381"/>
              <a:gd name="csX10" fmla="*/ 0 w 18288"/>
              <a:gd name="csY10" fmla="*/ 5590381 h 5590381"/>
              <a:gd name="csX11" fmla="*/ 0 w 18288"/>
              <a:gd name="csY11" fmla="*/ 4835680 h 5590381"/>
              <a:gd name="csX12" fmla="*/ 0 w 18288"/>
              <a:gd name="csY12" fmla="*/ 4304593 h 5590381"/>
              <a:gd name="csX13" fmla="*/ 0 w 18288"/>
              <a:gd name="csY13" fmla="*/ 3773507 h 5590381"/>
              <a:gd name="csX14" fmla="*/ 0 w 18288"/>
              <a:gd name="csY14" fmla="*/ 3186517 h 5590381"/>
              <a:gd name="csX15" fmla="*/ 0 w 18288"/>
              <a:gd name="csY15" fmla="*/ 2487720 h 5590381"/>
              <a:gd name="csX16" fmla="*/ 0 w 18288"/>
              <a:gd name="csY16" fmla="*/ 1956633 h 5590381"/>
              <a:gd name="csX17" fmla="*/ 0 w 18288"/>
              <a:gd name="csY17" fmla="*/ 1425547 h 5590381"/>
              <a:gd name="csX18" fmla="*/ 0 w 18288"/>
              <a:gd name="csY18" fmla="*/ 614942 h 5590381"/>
              <a:gd name="csX19" fmla="*/ 0 w 18288"/>
              <a:gd name="csY19" fmla="*/ 0 h 559038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Lst>
            <a:rect l="l" t="t" r="r" b="b"/>
            <a:pathLst>
              <a:path w="18288" h="5590381" fill="none" extrusionOk="0">
                <a:moveTo>
                  <a:pt x="0" y="0"/>
                </a:moveTo>
                <a:cubicBezTo>
                  <a:pt x="7726" y="-435"/>
                  <a:pt x="14198" y="437"/>
                  <a:pt x="18288" y="0"/>
                </a:cubicBezTo>
                <a:cubicBezTo>
                  <a:pt x="-5226" y="225076"/>
                  <a:pt x="46275" y="562283"/>
                  <a:pt x="18288" y="754701"/>
                </a:cubicBezTo>
                <a:cubicBezTo>
                  <a:pt x="-9699" y="947119"/>
                  <a:pt x="30081" y="1239251"/>
                  <a:pt x="18288" y="1565307"/>
                </a:cubicBezTo>
                <a:cubicBezTo>
                  <a:pt x="6495" y="1891363"/>
                  <a:pt x="7160" y="1999140"/>
                  <a:pt x="18288" y="2152297"/>
                </a:cubicBezTo>
                <a:cubicBezTo>
                  <a:pt x="29417" y="2305454"/>
                  <a:pt x="28705" y="2598333"/>
                  <a:pt x="18288" y="2906998"/>
                </a:cubicBezTo>
                <a:cubicBezTo>
                  <a:pt x="7871" y="3215663"/>
                  <a:pt x="35263" y="3327412"/>
                  <a:pt x="18288" y="3549892"/>
                </a:cubicBezTo>
                <a:cubicBezTo>
                  <a:pt x="1313" y="3772372"/>
                  <a:pt x="38561" y="3843836"/>
                  <a:pt x="18288" y="4080978"/>
                </a:cubicBezTo>
                <a:cubicBezTo>
                  <a:pt x="-1985" y="4318120"/>
                  <a:pt x="-3806" y="4511166"/>
                  <a:pt x="18288" y="4835680"/>
                </a:cubicBezTo>
                <a:cubicBezTo>
                  <a:pt x="40382" y="5160194"/>
                  <a:pt x="-13070" y="5401748"/>
                  <a:pt x="18288" y="5590381"/>
                </a:cubicBezTo>
                <a:cubicBezTo>
                  <a:pt x="12010" y="5589863"/>
                  <a:pt x="6799" y="5589982"/>
                  <a:pt x="0" y="5590381"/>
                </a:cubicBezTo>
                <a:cubicBezTo>
                  <a:pt x="-6480" y="5250523"/>
                  <a:pt x="-32148" y="5052531"/>
                  <a:pt x="0" y="4835680"/>
                </a:cubicBezTo>
                <a:cubicBezTo>
                  <a:pt x="32148" y="4618829"/>
                  <a:pt x="5352" y="4496374"/>
                  <a:pt x="0" y="4304593"/>
                </a:cubicBezTo>
                <a:cubicBezTo>
                  <a:pt x="-5352" y="4112812"/>
                  <a:pt x="9645" y="3919423"/>
                  <a:pt x="0" y="3773507"/>
                </a:cubicBezTo>
                <a:cubicBezTo>
                  <a:pt x="-9645" y="3627591"/>
                  <a:pt x="-10654" y="3330687"/>
                  <a:pt x="0" y="3186517"/>
                </a:cubicBezTo>
                <a:cubicBezTo>
                  <a:pt x="10654" y="3042347"/>
                  <a:pt x="18181" y="2635923"/>
                  <a:pt x="0" y="2487720"/>
                </a:cubicBezTo>
                <a:cubicBezTo>
                  <a:pt x="-18181" y="2339517"/>
                  <a:pt x="-7947" y="2113537"/>
                  <a:pt x="0" y="1956633"/>
                </a:cubicBezTo>
                <a:cubicBezTo>
                  <a:pt x="7947" y="1799729"/>
                  <a:pt x="-15145" y="1657735"/>
                  <a:pt x="0" y="1425547"/>
                </a:cubicBezTo>
                <a:cubicBezTo>
                  <a:pt x="15145" y="1193359"/>
                  <a:pt x="-23832" y="948054"/>
                  <a:pt x="0" y="614942"/>
                </a:cubicBezTo>
                <a:cubicBezTo>
                  <a:pt x="23832" y="281831"/>
                  <a:pt x="2816" y="129878"/>
                  <a:pt x="0" y="0"/>
                </a:cubicBezTo>
                <a:close/>
              </a:path>
              <a:path w="18288" h="5590381" stroke="0" extrusionOk="0">
                <a:moveTo>
                  <a:pt x="0" y="0"/>
                </a:moveTo>
                <a:cubicBezTo>
                  <a:pt x="5871" y="848"/>
                  <a:pt x="11713" y="-200"/>
                  <a:pt x="18288" y="0"/>
                </a:cubicBezTo>
                <a:cubicBezTo>
                  <a:pt x="41141" y="165299"/>
                  <a:pt x="3613" y="427555"/>
                  <a:pt x="18288" y="698798"/>
                </a:cubicBezTo>
                <a:cubicBezTo>
                  <a:pt x="32963" y="970041"/>
                  <a:pt x="19680" y="1226199"/>
                  <a:pt x="18288" y="1397595"/>
                </a:cubicBezTo>
                <a:cubicBezTo>
                  <a:pt x="16896" y="1568991"/>
                  <a:pt x="38798" y="1794517"/>
                  <a:pt x="18288" y="2152297"/>
                </a:cubicBezTo>
                <a:cubicBezTo>
                  <a:pt x="-2222" y="2510077"/>
                  <a:pt x="40846" y="2594424"/>
                  <a:pt x="18288" y="2739287"/>
                </a:cubicBezTo>
                <a:cubicBezTo>
                  <a:pt x="-4270" y="2884150"/>
                  <a:pt x="27117" y="3129706"/>
                  <a:pt x="18288" y="3493988"/>
                </a:cubicBezTo>
                <a:cubicBezTo>
                  <a:pt x="9459" y="3858270"/>
                  <a:pt x="54201" y="4041447"/>
                  <a:pt x="18288" y="4304593"/>
                </a:cubicBezTo>
                <a:cubicBezTo>
                  <a:pt x="-17625" y="4567740"/>
                  <a:pt x="49627" y="5149125"/>
                  <a:pt x="18288" y="5590381"/>
                </a:cubicBezTo>
                <a:cubicBezTo>
                  <a:pt x="10860" y="5590744"/>
                  <a:pt x="7568" y="5590157"/>
                  <a:pt x="0" y="5590381"/>
                </a:cubicBezTo>
                <a:cubicBezTo>
                  <a:pt x="36767" y="5266821"/>
                  <a:pt x="-16223" y="5116146"/>
                  <a:pt x="0" y="4835680"/>
                </a:cubicBezTo>
                <a:cubicBezTo>
                  <a:pt x="16223" y="4555214"/>
                  <a:pt x="-16316" y="4356490"/>
                  <a:pt x="0" y="4136882"/>
                </a:cubicBezTo>
                <a:cubicBezTo>
                  <a:pt x="16316" y="3917274"/>
                  <a:pt x="8005" y="3773465"/>
                  <a:pt x="0" y="3549892"/>
                </a:cubicBezTo>
                <a:cubicBezTo>
                  <a:pt x="-8005" y="3326319"/>
                  <a:pt x="27623" y="3052456"/>
                  <a:pt x="0" y="2851094"/>
                </a:cubicBezTo>
                <a:cubicBezTo>
                  <a:pt x="-27623" y="2649732"/>
                  <a:pt x="5614" y="2455815"/>
                  <a:pt x="0" y="2264104"/>
                </a:cubicBezTo>
                <a:cubicBezTo>
                  <a:pt x="-5614" y="2072393"/>
                  <a:pt x="22598" y="1990723"/>
                  <a:pt x="0" y="1733018"/>
                </a:cubicBezTo>
                <a:cubicBezTo>
                  <a:pt x="-22598" y="1475313"/>
                  <a:pt x="-6965" y="1369123"/>
                  <a:pt x="0" y="1090124"/>
                </a:cubicBezTo>
                <a:cubicBezTo>
                  <a:pt x="6965" y="811125"/>
                  <a:pt x="-19273" y="507044"/>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3114097614">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Onlinemedien 7" title="Friedrich Merz nach »Stadtbild«-Aussage | DER SPIEGEL">
            <a:hlinkClick r:id="" action="ppaction://media"/>
            <a:extLst>
              <a:ext uri="{FF2B5EF4-FFF2-40B4-BE49-F238E27FC236}">
                <a16:creationId xmlns:a16="http://schemas.microsoft.com/office/drawing/2014/main" id="{49E44822-CAD2-45DB-EA5F-F3740BB44836}"/>
              </a:ext>
            </a:extLst>
          </p:cNvPr>
          <p:cNvPicPr>
            <a:picLocks noRot="1" noChangeAspect="1"/>
          </p:cNvPicPr>
          <p:nvPr>
            <a:videoFile r:link="rId1"/>
          </p:nvPr>
        </p:nvPicPr>
        <p:blipFill>
          <a:blip r:embed="rId3"/>
          <a:stretch>
            <a:fillRect/>
          </a:stretch>
        </p:blipFill>
        <p:spPr>
          <a:xfrm>
            <a:off x="4681728" y="2592425"/>
            <a:ext cx="5644265" cy="3189009"/>
          </a:xfrm>
          <a:prstGeom prst="rect">
            <a:avLst/>
          </a:prstGeom>
        </p:spPr>
      </p:pic>
      <p:sp>
        <p:nvSpPr>
          <p:cNvPr id="9" name="Textfeld 8">
            <a:extLst>
              <a:ext uri="{FF2B5EF4-FFF2-40B4-BE49-F238E27FC236}">
                <a16:creationId xmlns:a16="http://schemas.microsoft.com/office/drawing/2014/main" id="{3FDE0AB2-02D9-A697-885F-B9BDFF41336B}"/>
              </a:ext>
            </a:extLst>
          </p:cNvPr>
          <p:cNvSpPr txBox="1"/>
          <p:nvPr/>
        </p:nvSpPr>
        <p:spPr>
          <a:xfrm>
            <a:off x="4501896" y="5930312"/>
            <a:ext cx="7398534" cy="509147"/>
          </a:xfrm>
          <a:prstGeom prst="rect">
            <a:avLst/>
          </a:prstGeom>
        </p:spPr>
        <p:txBody>
          <a:bodyPr vert="horz" lIns="91440" tIns="45720" rIns="91440" bIns="45720" rtlCol="0" anchor="t">
            <a:normAutofit/>
          </a:bodyPr>
          <a:lstStyle/>
          <a:p>
            <a:pPr>
              <a:lnSpc>
                <a:spcPct val="90000"/>
              </a:lnSpc>
              <a:spcAft>
                <a:spcPts val="600"/>
              </a:spcAft>
            </a:pPr>
            <a:r>
              <a:rPr lang="en-US" sz="1200" dirty="0"/>
              <a:t>Friedrich Merz </a:t>
            </a:r>
            <a:r>
              <a:rPr lang="en-US" sz="1200" dirty="0" err="1"/>
              <a:t>nach</a:t>
            </a:r>
            <a:r>
              <a:rPr lang="en-US" sz="1200" dirty="0"/>
              <a:t> »</a:t>
            </a:r>
            <a:r>
              <a:rPr lang="en-US" sz="1200" dirty="0" err="1"/>
              <a:t>Stadtbild</a:t>
            </a:r>
            <a:r>
              <a:rPr lang="en-US" sz="1200" dirty="0"/>
              <a:t>«-</a:t>
            </a:r>
            <a:r>
              <a:rPr lang="en-US" sz="1200" dirty="0" err="1"/>
              <a:t>Aussage</a:t>
            </a:r>
            <a:r>
              <a:rPr lang="en-US" sz="1200" dirty="0"/>
              <a:t> | DER SPIEGEL,</a:t>
            </a:r>
            <a:r>
              <a:rPr lang="en-US" sz="1200" u="sng" dirty="0"/>
              <a:t> </a:t>
            </a:r>
            <a:r>
              <a:rPr lang="en-US" sz="1200" u="sng" dirty="0">
                <a:hlinkClick r:id="rId4"/>
              </a:rPr>
              <a:t>https://www.youtube.com/watch?v=ghgR14idZ7A</a:t>
            </a:r>
            <a:r>
              <a:rPr lang="en-US" sz="1200" u="sng" dirty="0"/>
              <a:t> </a:t>
            </a:r>
            <a:endParaRPr lang="en-US" sz="1200" dirty="0"/>
          </a:p>
        </p:txBody>
      </p:sp>
      <p:sp>
        <p:nvSpPr>
          <p:cNvPr id="4" name="Fußzeilenplatzhalter 3">
            <a:extLst>
              <a:ext uri="{FF2B5EF4-FFF2-40B4-BE49-F238E27FC236}">
                <a16:creationId xmlns:a16="http://schemas.microsoft.com/office/drawing/2014/main" id="{52B504C7-0ADE-03A0-8F3C-47E2CF0160EC}"/>
              </a:ext>
            </a:extLst>
          </p:cNvPr>
          <p:cNvSpPr>
            <a:spLocks noGrp="1"/>
          </p:cNvSpPr>
          <p:nvPr>
            <p:ph type="ftr" sz="quarter" idx="11"/>
          </p:nvPr>
        </p:nvSpPr>
        <p:spPr>
          <a:xfrm>
            <a:off x="4038600" y="6356350"/>
            <a:ext cx="4114800" cy="365125"/>
          </a:xfrm>
        </p:spPr>
        <p:txBody>
          <a:bodyPr vert="horz" lIns="91440" tIns="45720" rIns="91440" bIns="45720" rtlCol="0" anchor="ctr">
            <a:normAutofit/>
          </a:bodyPr>
          <a:lstStyle/>
          <a:p>
            <a:pPr>
              <a:spcAft>
                <a:spcPts val="600"/>
              </a:spcAft>
            </a:pPr>
            <a:r>
              <a:rPr lang="en-US" kern="1200">
                <a:solidFill>
                  <a:schemeClr val="tx1">
                    <a:tint val="75000"/>
                  </a:schemeClr>
                </a:solidFill>
                <a:latin typeface="+mn-lt"/>
                <a:ea typeface="+mn-ea"/>
                <a:cs typeface="+mn-cs"/>
              </a:rPr>
              <a:t>lingedu.ch</a:t>
            </a:r>
          </a:p>
        </p:txBody>
      </p:sp>
      <p:sp>
        <p:nvSpPr>
          <p:cNvPr id="5" name="Foliennummernplatzhalter 4">
            <a:extLst>
              <a:ext uri="{FF2B5EF4-FFF2-40B4-BE49-F238E27FC236}">
                <a16:creationId xmlns:a16="http://schemas.microsoft.com/office/drawing/2014/main" id="{F8049A98-4C66-4AD5-4686-CC9CE0AFD85B}"/>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CA85EE98-F69B-324A-9959-79D5EB3644DB}" type="slidenum">
              <a:rPr lang="en-US"/>
              <a:pPr>
                <a:spcAft>
                  <a:spcPts val="600"/>
                </a:spcAft>
              </a:pPr>
              <a:t>5</a:t>
            </a:fld>
            <a:endParaRPr lang="en-US"/>
          </a:p>
        </p:txBody>
      </p:sp>
      <p:sp>
        <p:nvSpPr>
          <p:cNvPr id="6" name="Textfeld 5">
            <a:extLst>
              <a:ext uri="{FF2B5EF4-FFF2-40B4-BE49-F238E27FC236}">
                <a16:creationId xmlns:a16="http://schemas.microsoft.com/office/drawing/2014/main" id="{2E178547-2BD9-1E79-1F6A-7206BFB57766}"/>
              </a:ext>
            </a:extLst>
          </p:cNvPr>
          <p:cNvSpPr txBox="1"/>
          <p:nvPr/>
        </p:nvSpPr>
        <p:spPr>
          <a:xfrm>
            <a:off x="4501896" y="812331"/>
            <a:ext cx="6876286" cy="1631216"/>
          </a:xfrm>
          <a:prstGeom prst="rect">
            <a:avLst/>
          </a:prstGeom>
          <a:noFill/>
        </p:spPr>
        <p:txBody>
          <a:bodyPr wrap="square">
            <a:spAutoFit/>
          </a:bodyPr>
          <a:lstStyle/>
          <a:p>
            <a:r>
              <a:rPr lang="de-CH" sz="2000" dirty="0">
                <a:effectLst/>
                <a:latin typeface="Arial" panose="020B0604020202020204" pitchFamily="34" charset="0"/>
                <a:ea typeface="Calibri" panose="020F0502020204030204" pitchFamily="34" charset="0"/>
              </a:rPr>
              <a:t>«Bei der Migration sind wir sehr weit. Wir haben in dieser Bundesregierung die Zahlen August 24, August 25 im Vergleich um 60 Prozent nach unten gebracht. Aber wir haben natürlich immer im Stadtbild noch dieses Problem» (Friedrich Merz am 14.10.2025, Pressemitteilung).</a:t>
            </a:r>
            <a:endParaRPr lang="de-CH" sz="2000" dirty="0"/>
          </a:p>
        </p:txBody>
      </p:sp>
    </p:spTree>
    <p:extLst>
      <p:ext uri="{BB962C8B-B14F-4D97-AF65-F5344CB8AC3E}">
        <p14:creationId xmlns:p14="http://schemas.microsoft.com/office/powerpoint/2010/main" val="1513371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E0550A7-588E-AD66-D628-60AC5C9B4DDC}"/>
              </a:ext>
            </a:extLst>
          </p:cNvPr>
          <p:cNvSpPr>
            <a:spLocks noGrp="1"/>
          </p:cNvSpPr>
          <p:nvPr>
            <p:ph type="title"/>
          </p:nvPr>
        </p:nvSpPr>
        <p:spPr/>
        <p:txBody>
          <a:bodyPr/>
          <a:lstStyle/>
          <a:p>
            <a:r>
              <a:rPr lang="de-CH" dirty="0"/>
              <a:t>Zusammenfassung «Framing»</a:t>
            </a:r>
          </a:p>
        </p:txBody>
      </p:sp>
      <p:sp>
        <p:nvSpPr>
          <p:cNvPr id="3" name="Inhaltsplatzhalter 2">
            <a:extLst>
              <a:ext uri="{FF2B5EF4-FFF2-40B4-BE49-F238E27FC236}">
                <a16:creationId xmlns:a16="http://schemas.microsoft.com/office/drawing/2014/main" id="{F5ED4663-79E8-8158-3E6B-C96BFB8878F1}"/>
              </a:ext>
            </a:extLst>
          </p:cNvPr>
          <p:cNvSpPr>
            <a:spLocks noGrp="1"/>
          </p:cNvSpPr>
          <p:nvPr>
            <p:ph idx="1"/>
          </p:nvPr>
        </p:nvSpPr>
        <p:spPr/>
        <p:txBody>
          <a:bodyPr/>
          <a:lstStyle/>
          <a:p>
            <a:r>
              <a:rPr lang="de-CH" dirty="0"/>
              <a:t>Hervorhebung</a:t>
            </a:r>
          </a:p>
          <a:p>
            <a:endParaRPr lang="de-CH" dirty="0"/>
          </a:p>
          <a:p>
            <a:r>
              <a:rPr lang="de-CH" dirty="0"/>
              <a:t>Auslassung</a:t>
            </a:r>
          </a:p>
          <a:p>
            <a:endParaRPr lang="de-CH" dirty="0"/>
          </a:p>
          <a:p>
            <a:r>
              <a:rPr lang="de-CH" dirty="0"/>
              <a:t>Wiederholung </a:t>
            </a:r>
          </a:p>
        </p:txBody>
      </p:sp>
      <p:sp>
        <p:nvSpPr>
          <p:cNvPr id="4" name="Fußzeilenplatzhalter 3">
            <a:extLst>
              <a:ext uri="{FF2B5EF4-FFF2-40B4-BE49-F238E27FC236}">
                <a16:creationId xmlns:a16="http://schemas.microsoft.com/office/drawing/2014/main" id="{66CE7115-8EEF-12F6-5253-99A49193ABA6}"/>
              </a:ext>
            </a:extLst>
          </p:cNvPr>
          <p:cNvSpPr>
            <a:spLocks noGrp="1"/>
          </p:cNvSpPr>
          <p:nvPr>
            <p:ph type="ftr" sz="quarter" idx="11"/>
          </p:nvPr>
        </p:nvSpPr>
        <p:spPr/>
        <p:txBody>
          <a:bodyPr/>
          <a:lstStyle/>
          <a:p>
            <a:r>
              <a:rPr lang="de-CH"/>
              <a:t>lingedu.ch</a:t>
            </a:r>
            <a:endParaRPr lang="de-CH" dirty="0"/>
          </a:p>
        </p:txBody>
      </p:sp>
      <p:sp>
        <p:nvSpPr>
          <p:cNvPr id="5" name="Foliennummernplatzhalter 4">
            <a:extLst>
              <a:ext uri="{FF2B5EF4-FFF2-40B4-BE49-F238E27FC236}">
                <a16:creationId xmlns:a16="http://schemas.microsoft.com/office/drawing/2014/main" id="{A73CB2CE-8E65-924C-ACF3-3A02443798A3}"/>
              </a:ext>
            </a:extLst>
          </p:cNvPr>
          <p:cNvSpPr>
            <a:spLocks noGrp="1"/>
          </p:cNvSpPr>
          <p:nvPr>
            <p:ph type="sldNum" sz="quarter" idx="12"/>
          </p:nvPr>
        </p:nvSpPr>
        <p:spPr/>
        <p:txBody>
          <a:bodyPr/>
          <a:lstStyle/>
          <a:p>
            <a:fld id="{CA85EE98-F69B-324A-9959-79D5EB3644DB}" type="slidenum">
              <a:rPr lang="de-CH" smtClean="0"/>
              <a:t>6</a:t>
            </a:fld>
            <a:endParaRPr lang="de-CH"/>
          </a:p>
        </p:txBody>
      </p:sp>
    </p:spTree>
    <p:extLst>
      <p:ext uri="{BB962C8B-B14F-4D97-AF65-F5344CB8AC3E}">
        <p14:creationId xmlns:p14="http://schemas.microsoft.com/office/powerpoint/2010/main" val="30761455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33F88B-8BAD-6429-8B71-1F6FC657DB56}"/>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EEF22D9-33E4-676E-667D-B2AE11EAA185}"/>
              </a:ext>
            </a:extLst>
          </p:cNvPr>
          <p:cNvSpPr>
            <a:spLocks noGrp="1"/>
          </p:cNvSpPr>
          <p:nvPr>
            <p:ph type="title"/>
          </p:nvPr>
        </p:nvSpPr>
        <p:spPr/>
        <p:txBody>
          <a:bodyPr/>
          <a:lstStyle/>
          <a:p>
            <a:r>
              <a:rPr lang="de-CH" dirty="0"/>
              <a:t>Populismus</a:t>
            </a:r>
          </a:p>
        </p:txBody>
      </p:sp>
      <p:sp>
        <p:nvSpPr>
          <p:cNvPr id="4" name="Fußzeilenplatzhalter 3">
            <a:extLst>
              <a:ext uri="{FF2B5EF4-FFF2-40B4-BE49-F238E27FC236}">
                <a16:creationId xmlns:a16="http://schemas.microsoft.com/office/drawing/2014/main" id="{E08D1D71-B26F-7031-F1F2-C7B324352A70}"/>
              </a:ext>
            </a:extLst>
          </p:cNvPr>
          <p:cNvSpPr>
            <a:spLocks noGrp="1"/>
          </p:cNvSpPr>
          <p:nvPr>
            <p:ph type="ftr" sz="quarter" idx="11"/>
          </p:nvPr>
        </p:nvSpPr>
        <p:spPr/>
        <p:txBody>
          <a:bodyPr/>
          <a:lstStyle/>
          <a:p>
            <a:r>
              <a:rPr lang="de-CH"/>
              <a:t>lingedu.ch</a:t>
            </a:r>
            <a:endParaRPr lang="de-CH" dirty="0"/>
          </a:p>
        </p:txBody>
      </p:sp>
      <p:sp>
        <p:nvSpPr>
          <p:cNvPr id="5" name="Foliennummernplatzhalter 4">
            <a:extLst>
              <a:ext uri="{FF2B5EF4-FFF2-40B4-BE49-F238E27FC236}">
                <a16:creationId xmlns:a16="http://schemas.microsoft.com/office/drawing/2014/main" id="{1354A8D6-B7E7-D1B5-1CBD-0D56B1C72598}"/>
              </a:ext>
            </a:extLst>
          </p:cNvPr>
          <p:cNvSpPr>
            <a:spLocks noGrp="1"/>
          </p:cNvSpPr>
          <p:nvPr>
            <p:ph type="sldNum" sz="quarter" idx="12"/>
          </p:nvPr>
        </p:nvSpPr>
        <p:spPr/>
        <p:txBody>
          <a:bodyPr/>
          <a:lstStyle/>
          <a:p>
            <a:fld id="{CA85EE98-F69B-324A-9959-79D5EB3644DB}" type="slidenum">
              <a:rPr lang="de-CH" smtClean="0"/>
              <a:t>7</a:t>
            </a:fld>
            <a:endParaRPr lang="de-CH"/>
          </a:p>
        </p:txBody>
      </p:sp>
      <p:pic>
        <p:nvPicPr>
          <p:cNvPr id="6" name="Inhaltsplatzhalter 5" descr="Ein Bild, das Text, Screenshot, Schrift enthält.&#10;&#10;KI-generierte Inhalte können fehlerhaft sein.">
            <a:extLst>
              <a:ext uri="{FF2B5EF4-FFF2-40B4-BE49-F238E27FC236}">
                <a16:creationId xmlns:a16="http://schemas.microsoft.com/office/drawing/2014/main" id="{09B2789E-F3BD-70B3-F091-A000DAC42C23}"/>
              </a:ext>
            </a:extLst>
          </p:cNvPr>
          <p:cNvPicPr>
            <a:picLocks noGrp="1" noChangeAspect="1"/>
          </p:cNvPicPr>
          <p:nvPr>
            <p:ph idx="1"/>
          </p:nvPr>
        </p:nvPicPr>
        <p:blipFill>
          <a:blip r:embed="rId2"/>
          <a:stretch>
            <a:fillRect/>
          </a:stretch>
        </p:blipFill>
        <p:spPr>
          <a:xfrm>
            <a:off x="510669" y="1362430"/>
            <a:ext cx="7878162" cy="3917556"/>
          </a:xfrm>
          <a:prstGeom prst="rect">
            <a:avLst/>
          </a:prstGeom>
        </p:spPr>
      </p:pic>
      <p:sp>
        <p:nvSpPr>
          <p:cNvPr id="3" name="Textfeld 2">
            <a:extLst>
              <a:ext uri="{FF2B5EF4-FFF2-40B4-BE49-F238E27FC236}">
                <a16:creationId xmlns:a16="http://schemas.microsoft.com/office/drawing/2014/main" id="{C83E7585-35FC-2AB5-58A6-3EF9EE1973F5}"/>
              </a:ext>
            </a:extLst>
          </p:cNvPr>
          <p:cNvSpPr txBox="1"/>
          <p:nvPr/>
        </p:nvSpPr>
        <p:spPr>
          <a:xfrm>
            <a:off x="916528" y="5279986"/>
            <a:ext cx="5179472" cy="652736"/>
          </a:xfrm>
          <a:prstGeom prst="rect">
            <a:avLst/>
          </a:prstGeom>
        </p:spPr>
        <p:txBody>
          <a:bodyPr vert="horz" lIns="91440" tIns="45720" rIns="91440" bIns="45720" rtlCol="0" anchor="t">
            <a:normAutofit/>
          </a:bodyPr>
          <a:lstStyle/>
          <a:p>
            <a:pPr>
              <a:lnSpc>
                <a:spcPct val="90000"/>
              </a:lnSpc>
              <a:spcAft>
                <a:spcPts val="600"/>
              </a:spcAft>
            </a:pPr>
            <a:r>
              <a:rPr lang="en-US" sz="1200" dirty="0"/>
              <a:t>Quelle: Definition </a:t>
            </a:r>
            <a:r>
              <a:rPr lang="en-US" sz="1200" dirty="0" err="1"/>
              <a:t>nach</a:t>
            </a:r>
            <a:r>
              <a:rPr lang="en-US" sz="1200" dirty="0"/>
              <a:t> Oxford Languages, </a:t>
            </a:r>
            <a:r>
              <a:rPr lang="en-US" sz="1200" dirty="0">
                <a:hlinkClick r:id="rId3"/>
              </a:rPr>
              <a:t>https://languages.oup.com/google-dictionary-de/</a:t>
            </a:r>
            <a:r>
              <a:rPr lang="en-US" sz="1200" dirty="0"/>
              <a:t> [18.11.2025]. </a:t>
            </a:r>
          </a:p>
        </p:txBody>
      </p:sp>
      <p:sp>
        <p:nvSpPr>
          <p:cNvPr id="8" name="Textfeld 7">
            <a:extLst>
              <a:ext uri="{FF2B5EF4-FFF2-40B4-BE49-F238E27FC236}">
                <a16:creationId xmlns:a16="http://schemas.microsoft.com/office/drawing/2014/main" id="{5AE3AC0F-FC66-FBBF-4C8D-CFD089144398}"/>
              </a:ext>
            </a:extLst>
          </p:cNvPr>
          <p:cNvSpPr txBox="1"/>
          <p:nvPr/>
        </p:nvSpPr>
        <p:spPr>
          <a:xfrm>
            <a:off x="8061158" y="2201640"/>
            <a:ext cx="3292640" cy="2585323"/>
          </a:xfrm>
          <a:prstGeom prst="rect">
            <a:avLst/>
          </a:prstGeom>
          <a:noFill/>
        </p:spPr>
        <p:txBody>
          <a:bodyPr wrap="square">
            <a:spAutoFit/>
          </a:bodyPr>
          <a:lstStyle/>
          <a:p>
            <a:r>
              <a:rPr lang="de-CH" b="1" dirty="0"/>
              <a:t>Typische Merkmale: </a:t>
            </a:r>
          </a:p>
          <a:p>
            <a:endParaRPr lang="de-CH" dirty="0"/>
          </a:p>
          <a:p>
            <a:pPr marL="285750" indent="-285750">
              <a:buFont typeface="Arial" panose="020B0604020202020204" pitchFamily="34" charset="0"/>
              <a:buChar char="•"/>
            </a:pPr>
            <a:r>
              <a:rPr lang="de-CH" dirty="0"/>
              <a:t>«Volkstopos» und «Anti-Pluralismus»</a:t>
            </a:r>
          </a:p>
          <a:p>
            <a:pPr marL="285750" indent="-285750">
              <a:buFont typeface="Arial" panose="020B0604020202020204" pitchFamily="34" charset="0"/>
              <a:buChar char="•"/>
            </a:pPr>
            <a:endParaRPr lang="de-CH" dirty="0"/>
          </a:p>
          <a:p>
            <a:pPr marL="285750" indent="-285750">
              <a:buFont typeface="Arial" panose="020B0604020202020204" pitchFamily="34" charset="0"/>
              <a:buChar char="•"/>
            </a:pPr>
            <a:r>
              <a:rPr lang="de-CH" dirty="0"/>
              <a:t>«Anti-Elite»</a:t>
            </a:r>
          </a:p>
          <a:p>
            <a:pPr marL="285750" indent="-285750">
              <a:buFont typeface="Arial" panose="020B0604020202020204" pitchFamily="34" charset="0"/>
              <a:buChar char="•"/>
            </a:pPr>
            <a:endParaRPr lang="de-CH" dirty="0"/>
          </a:p>
          <a:p>
            <a:pPr marL="285750" indent="-285750">
              <a:buFont typeface="Arial" panose="020B0604020202020204" pitchFamily="34" charset="0"/>
              <a:buChar char="•"/>
            </a:pPr>
            <a:r>
              <a:rPr lang="de-CH" dirty="0"/>
              <a:t>Emotionalisierung und «Halbwahrheiten»</a:t>
            </a:r>
          </a:p>
        </p:txBody>
      </p:sp>
    </p:spTree>
    <p:extLst>
      <p:ext uri="{BB962C8B-B14F-4D97-AF65-F5344CB8AC3E}">
        <p14:creationId xmlns:p14="http://schemas.microsoft.com/office/powerpoint/2010/main" val="32790050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5D874D-D95A-C327-D208-5092E90BA3DF}"/>
            </a:ext>
          </a:extLst>
        </p:cNvPr>
        <p:cNvGrpSpPr/>
        <p:nvPr/>
      </p:nvGrpSpPr>
      <p:grpSpPr>
        <a:xfrm>
          <a:off x="0" y="0"/>
          <a:ext cx="0" cy="0"/>
          <a:chOff x="0" y="0"/>
          <a:chExt cx="0" cy="0"/>
        </a:xfrm>
      </p:grpSpPr>
      <p:pic>
        <p:nvPicPr>
          <p:cNvPr id="8" name="Onlinemedien 7" title="Friedrich Merz nach »Stadtbild«-Aussage | DER SPIEGEL">
            <a:hlinkClick r:id="" action="ppaction://media"/>
            <a:extLst>
              <a:ext uri="{FF2B5EF4-FFF2-40B4-BE49-F238E27FC236}">
                <a16:creationId xmlns:a16="http://schemas.microsoft.com/office/drawing/2014/main" id="{7000AA0D-57DE-F16E-5164-58509D2E1A7C}"/>
              </a:ext>
            </a:extLst>
          </p:cNvPr>
          <p:cNvPicPr>
            <a:picLocks noRot="1" noChangeAspect="1"/>
          </p:cNvPicPr>
          <p:nvPr>
            <a:videoFile r:link="rId1"/>
          </p:nvPr>
        </p:nvPicPr>
        <p:blipFill>
          <a:blip r:embed="rId3"/>
          <a:stretch>
            <a:fillRect/>
          </a:stretch>
        </p:blipFill>
        <p:spPr>
          <a:xfrm>
            <a:off x="2648712" y="1481282"/>
            <a:ext cx="6894576" cy="3895435"/>
          </a:xfrm>
          <a:prstGeom prst="rect">
            <a:avLst/>
          </a:prstGeom>
        </p:spPr>
      </p:pic>
      <p:sp>
        <p:nvSpPr>
          <p:cNvPr id="9" name="Textfeld 8">
            <a:extLst>
              <a:ext uri="{FF2B5EF4-FFF2-40B4-BE49-F238E27FC236}">
                <a16:creationId xmlns:a16="http://schemas.microsoft.com/office/drawing/2014/main" id="{0E844824-7800-D690-1BD1-31C844BEF6D4}"/>
              </a:ext>
            </a:extLst>
          </p:cNvPr>
          <p:cNvSpPr txBox="1"/>
          <p:nvPr/>
        </p:nvSpPr>
        <p:spPr>
          <a:xfrm>
            <a:off x="2648712" y="5481917"/>
            <a:ext cx="6894576" cy="509147"/>
          </a:xfrm>
          <a:prstGeom prst="rect">
            <a:avLst/>
          </a:prstGeom>
        </p:spPr>
        <p:txBody>
          <a:bodyPr vert="horz" lIns="91440" tIns="45720" rIns="91440" bIns="45720" rtlCol="0" anchor="t">
            <a:normAutofit/>
          </a:bodyPr>
          <a:lstStyle/>
          <a:p>
            <a:pPr>
              <a:lnSpc>
                <a:spcPct val="90000"/>
              </a:lnSpc>
              <a:spcAft>
                <a:spcPts val="600"/>
              </a:spcAft>
            </a:pPr>
            <a:r>
              <a:rPr lang="en-US" sz="1200" dirty="0"/>
              <a:t>Friedrich Merz </a:t>
            </a:r>
            <a:r>
              <a:rPr lang="en-US" sz="1200" dirty="0" err="1"/>
              <a:t>nach</a:t>
            </a:r>
            <a:r>
              <a:rPr lang="en-US" sz="1200" dirty="0"/>
              <a:t> »</a:t>
            </a:r>
            <a:r>
              <a:rPr lang="en-US" sz="1200" dirty="0" err="1"/>
              <a:t>Stadtbild</a:t>
            </a:r>
            <a:r>
              <a:rPr lang="en-US" sz="1200" dirty="0"/>
              <a:t>«-</a:t>
            </a:r>
            <a:r>
              <a:rPr lang="en-US" sz="1200" dirty="0" err="1"/>
              <a:t>Aussage</a:t>
            </a:r>
            <a:r>
              <a:rPr lang="en-US" sz="1200" dirty="0"/>
              <a:t> | DER SPIEGEL,</a:t>
            </a:r>
            <a:r>
              <a:rPr lang="en-US" sz="1200" u="sng" dirty="0"/>
              <a:t> </a:t>
            </a:r>
            <a:r>
              <a:rPr lang="en-US" sz="1200" u="sng" dirty="0">
                <a:hlinkClick r:id="rId4"/>
              </a:rPr>
              <a:t>https://www.youtube.com/watch?v=ghgR14idZ7A</a:t>
            </a:r>
            <a:endParaRPr lang="en-US" sz="1200" dirty="0"/>
          </a:p>
        </p:txBody>
      </p:sp>
      <p:sp>
        <p:nvSpPr>
          <p:cNvPr id="4" name="Fußzeilenplatzhalter 3">
            <a:extLst>
              <a:ext uri="{FF2B5EF4-FFF2-40B4-BE49-F238E27FC236}">
                <a16:creationId xmlns:a16="http://schemas.microsoft.com/office/drawing/2014/main" id="{A45A3C2B-1735-1E8A-9D3A-F9B513CED963}"/>
              </a:ext>
            </a:extLst>
          </p:cNvPr>
          <p:cNvSpPr>
            <a:spLocks noGrp="1"/>
          </p:cNvSpPr>
          <p:nvPr>
            <p:ph type="ftr" sz="quarter" idx="11"/>
          </p:nvPr>
        </p:nvSpPr>
        <p:spPr>
          <a:xfrm>
            <a:off x="4038600" y="6356350"/>
            <a:ext cx="4114800" cy="365125"/>
          </a:xfrm>
        </p:spPr>
        <p:txBody>
          <a:bodyPr vert="horz" lIns="91440" tIns="45720" rIns="91440" bIns="45720" rtlCol="0" anchor="ctr">
            <a:normAutofit/>
          </a:bodyPr>
          <a:lstStyle/>
          <a:p>
            <a:pPr>
              <a:spcAft>
                <a:spcPts val="600"/>
              </a:spcAft>
            </a:pPr>
            <a:r>
              <a:rPr lang="en-US" kern="1200">
                <a:solidFill>
                  <a:schemeClr val="tx1">
                    <a:tint val="75000"/>
                  </a:schemeClr>
                </a:solidFill>
                <a:latin typeface="+mn-lt"/>
                <a:ea typeface="+mn-ea"/>
                <a:cs typeface="+mn-cs"/>
              </a:rPr>
              <a:t>lingedu.ch</a:t>
            </a:r>
          </a:p>
        </p:txBody>
      </p:sp>
      <p:sp>
        <p:nvSpPr>
          <p:cNvPr id="5" name="Foliennummernplatzhalter 4">
            <a:extLst>
              <a:ext uri="{FF2B5EF4-FFF2-40B4-BE49-F238E27FC236}">
                <a16:creationId xmlns:a16="http://schemas.microsoft.com/office/drawing/2014/main" id="{5EC7D0F9-AE86-F38B-90DA-6CB9404D6D7D}"/>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CA85EE98-F69B-324A-9959-79D5EB3644DB}" type="slidenum">
              <a:rPr lang="en-US"/>
              <a:pPr>
                <a:spcAft>
                  <a:spcPts val="600"/>
                </a:spcAft>
              </a:pPr>
              <a:t>8</a:t>
            </a:fld>
            <a:endParaRPr lang="en-US"/>
          </a:p>
        </p:txBody>
      </p:sp>
    </p:spTree>
    <p:extLst>
      <p:ext uri="{BB962C8B-B14F-4D97-AF65-F5344CB8AC3E}">
        <p14:creationId xmlns:p14="http://schemas.microsoft.com/office/powerpoint/2010/main" val="3180915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07FDD2-AB86-FB75-C957-B0E952B790FD}"/>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7AA9FEE-BC03-46A5-0E27-9E0CDE9897B1}"/>
              </a:ext>
            </a:extLst>
          </p:cNvPr>
          <p:cNvSpPr>
            <a:spLocks noGrp="1"/>
          </p:cNvSpPr>
          <p:nvPr>
            <p:ph type="title"/>
          </p:nvPr>
        </p:nvSpPr>
        <p:spPr/>
        <p:txBody>
          <a:bodyPr/>
          <a:lstStyle/>
          <a:p>
            <a:r>
              <a:rPr lang="de-CH" dirty="0"/>
              <a:t>Hausaufgaben: Social Media und Politik</a:t>
            </a:r>
          </a:p>
        </p:txBody>
      </p:sp>
      <p:sp>
        <p:nvSpPr>
          <p:cNvPr id="4" name="Fußzeilenplatzhalter 3">
            <a:extLst>
              <a:ext uri="{FF2B5EF4-FFF2-40B4-BE49-F238E27FC236}">
                <a16:creationId xmlns:a16="http://schemas.microsoft.com/office/drawing/2014/main" id="{79C893F4-4394-0495-A0A0-010D4AD817FD}"/>
              </a:ext>
            </a:extLst>
          </p:cNvPr>
          <p:cNvSpPr>
            <a:spLocks noGrp="1"/>
          </p:cNvSpPr>
          <p:nvPr>
            <p:ph type="ftr" sz="quarter" idx="11"/>
          </p:nvPr>
        </p:nvSpPr>
        <p:spPr/>
        <p:txBody>
          <a:bodyPr/>
          <a:lstStyle/>
          <a:p>
            <a:r>
              <a:rPr lang="de-CH"/>
              <a:t>lingedu.ch</a:t>
            </a:r>
            <a:endParaRPr lang="de-CH" dirty="0"/>
          </a:p>
        </p:txBody>
      </p:sp>
      <p:sp>
        <p:nvSpPr>
          <p:cNvPr id="5" name="Foliennummernplatzhalter 4">
            <a:extLst>
              <a:ext uri="{FF2B5EF4-FFF2-40B4-BE49-F238E27FC236}">
                <a16:creationId xmlns:a16="http://schemas.microsoft.com/office/drawing/2014/main" id="{E6C4FEDA-5000-004E-28A9-64266A5C3BE8}"/>
              </a:ext>
            </a:extLst>
          </p:cNvPr>
          <p:cNvSpPr>
            <a:spLocks noGrp="1"/>
          </p:cNvSpPr>
          <p:nvPr>
            <p:ph type="sldNum" sz="quarter" idx="12"/>
          </p:nvPr>
        </p:nvSpPr>
        <p:spPr/>
        <p:txBody>
          <a:bodyPr/>
          <a:lstStyle/>
          <a:p>
            <a:fld id="{CA85EE98-F69B-324A-9959-79D5EB3644DB}" type="slidenum">
              <a:rPr lang="de-CH" smtClean="0"/>
              <a:t>9</a:t>
            </a:fld>
            <a:endParaRPr lang="de-CH"/>
          </a:p>
        </p:txBody>
      </p:sp>
      <p:sp>
        <p:nvSpPr>
          <p:cNvPr id="7" name="Inhaltsplatzhalter 6">
            <a:extLst>
              <a:ext uri="{FF2B5EF4-FFF2-40B4-BE49-F238E27FC236}">
                <a16:creationId xmlns:a16="http://schemas.microsoft.com/office/drawing/2014/main" id="{6CF681E8-2A9D-67D0-B957-61884268340E}"/>
              </a:ext>
            </a:extLst>
          </p:cNvPr>
          <p:cNvSpPr>
            <a:spLocks noGrp="1"/>
          </p:cNvSpPr>
          <p:nvPr>
            <p:ph idx="1"/>
          </p:nvPr>
        </p:nvSpPr>
        <p:spPr/>
        <p:txBody>
          <a:bodyPr/>
          <a:lstStyle/>
          <a:p>
            <a:pPr marL="0" indent="0">
              <a:buNone/>
            </a:pPr>
            <a:r>
              <a:rPr lang="de-CH" b="1" dirty="0"/>
              <a:t>Auftrag:</a:t>
            </a:r>
            <a:r>
              <a:rPr lang="de-CH" dirty="0"/>
              <a:t> Schauen Sie sich bis zur nächsten Stunde einige politische Beiträge auf Social Media (Instagram, TikTok, X/Twitter, YouTube) an oder – falls Sie kein Social Media nutzen – lesen Sie politische Online-Artikel (10 Minuten). Senden Sie mir 1–2 Beiträge/Artikel per E-Mail. </a:t>
            </a:r>
          </a:p>
          <a:p>
            <a:pPr marL="0" indent="0">
              <a:buNone/>
            </a:pPr>
            <a:r>
              <a:rPr lang="de-CH" dirty="0"/>
              <a:t>Notieren Sie sich kurz:</a:t>
            </a:r>
          </a:p>
          <a:p>
            <a:pPr lvl="0"/>
            <a:r>
              <a:rPr lang="de-CH" dirty="0"/>
              <a:t>Welche Formulierungen fallen Ihnen besonders auf?</a:t>
            </a:r>
          </a:p>
          <a:p>
            <a:r>
              <a:rPr lang="de-CH" dirty="0"/>
              <a:t>Welche Emotionen löst der Beitrag bei Ihnen aus?</a:t>
            </a:r>
          </a:p>
        </p:txBody>
      </p:sp>
    </p:spTree>
    <p:extLst>
      <p:ext uri="{BB962C8B-B14F-4D97-AF65-F5344CB8AC3E}">
        <p14:creationId xmlns:p14="http://schemas.microsoft.com/office/powerpoint/2010/main" val="2285577839"/>
      </p:ext>
    </p:extLst>
  </p:cSld>
  <p:clrMapOvr>
    <a:masterClrMapping/>
  </p:clrMapOvr>
</p:sld>
</file>

<file path=ppt/theme/theme1.xml><?xml version="1.0" encoding="utf-8"?>
<a:theme xmlns:a="http://schemas.openxmlformats.org/drawingml/2006/main" name="Office">
  <a:themeElements>
    <a:clrScheme name="LingEdu (Astra)">
      <a:dk1>
        <a:srgbClr val="000000"/>
      </a:dk1>
      <a:lt1>
        <a:srgbClr val="FFFFFF"/>
      </a:lt1>
      <a:dk2>
        <a:srgbClr val="364151"/>
      </a:dk2>
      <a:lt2>
        <a:srgbClr val="DFD3BB"/>
      </a:lt2>
      <a:accent1>
        <a:srgbClr val="83C0CC"/>
      </a:accent1>
      <a:accent2>
        <a:srgbClr val="489FB5"/>
      </a:accent2>
      <a:accent3>
        <a:srgbClr val="166979"/>
      </a:accent3>
      <a:accent4>
        <a:srgbClr val="2A4C66"/>
      </a:accent4>
      <a:accent5>
        <a:srgbClr val="2B4B66"/>
      </a:accent5>
      <a:accent6>
        <a:srgbClr val="364151"/>
      </a:accent6>
      <a:hlink>
        <a:srgbClr val="4EB4B3"/>
      </a:hlink>
      <a:folHlink>
        <a:srgbClr val="1B094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ingEdu_PP_Template_neu" id="{8E84F8C5-D37E-4143-B060-4E479720979F}" vid="{5F1D6F63-CE5B-EB4A-9C82-11158E5BEC65}"/>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2" Type="http://schemas.microsoft.com/office/2011/relationships/webextension" Target="webextension2.xml"/><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438" row="1">
    <wetp:webextensionref xmlns:r="http://schemas.openxmlformats.org/officeDocument/2006/relationships" r:id="rId1"/>
  </wetp:taskpane>
  <wetp:taskpane dockstate="right" visibility="0" width="438" row="0">
    <wetp:webextensionref xmlns:r="http://schemas.openxmlformats.org/officeDocument/2006/relationships" r:id="rId2"/>
  </wetp:taskpane>
</wetp:taskpanes>
</file>

<file path=ppt/webextensions/webextension1.xml><?xml version="1.0" encoding="utf-8"?>
<we:webextension xmlns:we="http://schemas.microsoft.com/office/webextensions/webextension/2010/11" id="{ACDFA7CA-E2EE-45FA-A403-F25437B41041}">
  <we:reference id="22ff87a5-132f-4d52-9e97-94d888e4dd91" version="3.8.0.0" store="EXCatalog" storeType="EXCatalog"/>
  <we:alternateReferences>
    <we:reference id="WA104380050" version="3.8.0.0" store="de-CH" storeType="OMEX"/>
  </we:alternateReferences>
  <we:properties/>
  <we:bindings/>
  <we:snapshot xmlns:r="http://schemas.openxmlformats.org/officeDocument/2006/relationships"/>
</we:webextension>
</file>

<file path=ppt/webextensions/webextension2.xml><?xml version="1.0" encoding="utf-8"?>
<we:webextension xmlns:we="http://schemas.microsoft.com/office/webextensions/webextension/2010/11" id="{35F7A87B-2ADB-4F36-A1C3-00F1D2899966}">
  <we:reference id="e765dd0b-6697-44aa-9025-1ce65686c598" version="3.7.0.0" store="EXCatalog" storeType="EXCatalog"/>
  <we:alternateReferences>
    <we:reference id="WA104380519" version="3.7.0.0" store="de-CH"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emplate>LingEdu_PP_Template_neu</Template>
  <TotalTime>0</TotalTime>
  <Words>772</Words>
  <Application>Microsoft Office PowerPoint</Application>
  <PresentationFormat>Breitbild</PresentationFormat>
  <Paragraphs>114</Paragraphs>
  <Slides>19</Slides>
  <Notes>0</Notes>
  <HiddenSlides>0</HiddenSlides>
  <MMClips>3</MMClips>
  <ScaleCrop>false</ScaleCrop>
  <HeadingPairs>
    <vt:vector size="6" baseType="variant">
      <vt:variant>
        <vt:lpstr>Verwendete Schriftarten</vt:lpstr>
      </vt:variant>
      <vt:variant>
        <vt:i4>2</vt:i4>
      </vt:variant>
      <vt:variant>
        <vt:lpstr>Design</vt:lpstr>
      </vt:variant>
      <vt:variant>
        <vt:i4>1</vt:i4>
      </vt:variant>
      <vt:variant>
        <vt:lpstr>Folientitel</vt:lpstr>
      </vt:variant>
      <vt:variant>
        <vt:i4>19</vt:i4>
      </vt:variant>
    </vt:vector>
  </HeadingPairs>
  <TitlesOfParts>
    <vt:vector size="22" baseType="lpstr">
      <vt:lpstr>Arial</vt:lpstr>
      <vt:lpstr>Calibri</vt:lpstr>
      <vt:lpstr>Office</vt:lpstr>
      <vt:lpstr>Die Macht der Sprache</vt:lpstr>
      <vt:lpstr>Ausschnitt aus einer Rede von Alice Weidel (AfD)</vt:lpstr>
      <vt:lpstr>Framing</vt:lpstr>
      <vt:lpstr>Framing: Analyse</vt:lpstr>
      <vt:lpstr>Sprachliche Strategien: Friedrich Merz (CDU)</vt:lpstr>
      <vt:lpstr>Zusammenfassung «Framing»</vt:lpstr>
      <vt:lpstr>Populismus</vt:lpstr>
      <vt:lpstr>PowerPoint-Präsentation</vt:lpstr>
      <vt:lpstr>Hausaufgaben: Social Media und Politik</vt:lpstr>
      <vt:lpstr>Social Media und Politik</vt:lpstr>
      <vt:lpstr>Gruppenarbeit</vt:lpstr>
      <vt:lpstr>Gruppe A</vt:lpstr>
      <vt:lpstr>Gruppe B</vt:lpstr>
      <vt:lpstr>Gruppe C</vt:lpstr>
      <vt:lpstr>Gruppe D</vt:lpstr>
      <vt:lpstr>Diskussion</vt:lpstr>
      <vt:lpstr>«Frame-Check»</vt:lpstr>
      <vt:lpstr>Reflexion</vt:lpstr>
      <vt:lpstr> Schlussreflexion: Die Macht der Sprache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Jehona Brahimi</dc:creator>
  <cp:lastModifiedBy>Jehona Brahimi</cp:lastModifiedBy>
  <cp:revision>130</cp:revision>
  <dcterms:created xsi:type="dcterms:W3CDTF">2025-03-14T13:47:19Z</dcterms:created>
  <dcterms:modified xsi:type="dcterms:W3CDTF">2026-03-26T12:37:06Z</dcterms:modified>
</cp:coreProperties>
</file>