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2"/>
  </p:notesMasterIdLst>
  <p:handoutMasterIdLst>
    <p:handoutMasterId r:id="rId13"/>
  </p:handoutMasterIdLst>
  <p:sldIdLst>
    <p:sldId id="256" r:id="rId2"/>
    <p:sldId id="257" r:id="rId3"/>
    <p:sldId id="258" r:id="rId4"/>
    <p:sldId id="260" r:id="rId5"/>
    <p:sldId id="259" r:id="rId6"/>
    <p:sldId id="262" r:id="rId7"/>
    <p:sldId id="263" r:id="rId8"/>
    <p:sldId id="264" r:id="rId9"/>
    <p:sldId id="265" r:id="rId10"/>
    <p:sldId id="266" r:id="rId1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324"/>
    <p:restoredTop sz="71208"/>
  </p:normalViewPr>
  <p:slideViewPr>
    <p:cSldViewPr snapToGrid="0">
      <p:cViewPr varScale="1">
        <p:scale>
          <a:sx n="77" d="100"/>
          <a:sy n="77" d="100"/>
        </p:scale>
        <p:origin x="135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3E945FA-A717-2CA3-C28D-F5ED9DA56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a:extLst>
              <a:ext uri="{FF2B5EF4-FFF2-40B4-BE49-F238E27FC236}">
                <a16:creationId xmlns:a16="http://schemas.microsoft.com/office/drawing/2014/main" id="{43BFF1A0-A97F-1FB7-5BB7-41DE22B43F5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279DC-A038-8B4E-B359-EEDAB6870633}" type="datetimeFigureOut">
              <a:rPr lang="de-CH" smtClean="0"/>
              <a:t>05.05.26</a:t>
            </a:fld>
            <a:endParaRPr lang="de-CH"/>
          </a:p>
        </p:txBody>
      </p:sp>
      <p:sp>
        <p:nvSpPr>
          <p:cNvPr id="4" name="Fußzeilenplatzhalter 3">
            <a:extLst>
              <a:ext uri="{FF2B5EF4-FFF2-40B4-BE49-F238E27FC236}">
                <a16:creationId xmlns:a16="http://schemas.microsoft.com/office/drawing/2014/main" id="{B926A798-19F9-F1A6-7CDA-9238FD9758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de-CH"/>
              <a:t>https://lingedu.ch</a:t>
            </a:r>
          </a:p>
          <a:p>
            <a:r>
              <a:rPr lang="de-CH"/>
              <a:t>
</a:t>
            </a:r>
          </a:p>
        </p:txBody>
      </p:sp>
      <p:sp>
        <p:nvSpPr>
          <p:cNvPr id="5" name="Foliennummernplatzhalter 4">
            <a:extLst>
              <a:ext uri="{FF2B5EF4-FFF2-40B4-BE49-F238E27FC236}">
                <a16:creationId xmlns:a16="http://schemas.microsoft.com/office/drawing/2014/main" id="{3DF7EF90-4F70-2CA4-DB00-72AE8A176C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3BAEB1-87E8-8341-A168-D1F71CE0A8A4}" type="slidenum">
              <a:rPr lang="de-CH" smtClean="0"/>
              <a:t>‹Nr.›</a:t>
            </a:fld>
            <a:endParaRPr lang="de-CH"/>
          </a:p>
        </p:txBody>
      </p:sp>
    </p:spTree>
    <p:extLst>
      <p:ext uri="{BB962C8B-B14F-4D97-AF65-F5344CB8AC3E}">
        <p14:creationId xmlns:p14="http://schemas.microsoft.com/office/powerpoint/2010/main" val="84919929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89E5A0-7F00-384B-8462-5DFCF912E3AD}" type="datetimeFigureOut">
              <a:rPr lang="de-CH" smtClean="0"/>
              <a:t>05.05.26</a:t>
            </a:fld>
            <a:endParaRPr lang="de-CH"/>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de-CH"/>
              <a:t>https://lingedu.ch</a:t>
            </a:r>
          </a:p>
          <a:p>
            <a:r>
              <a:rPr lang="de-CH"/>
              <a:t>
</a:t>
            </a:r>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7C764-B667-184A-9619-EB05C0A4342D}" type="slidenum">
              <a:rPr lang="de-CH" smtClean="0"/>
              <a:t>‹Nr.›</a:t>
            </a:fld>
            <a:endParaRPr lang="de-CH"/>
          </a:p>
        </p:txBody>
      </p:sp>
    </p:spTree>
    <p:extLst>
      <p:ext uri="{BB962C8B-B14F-4D97-AF65-F5344CB8AC3E}">
        <p14:creationId xmlns:p14="http://schemas.microsoft.com/office/powerpoint/2010/main" val="96916602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dirty="0"/>
              <a:t>In der Sprachwissenschaft unterscheidet man...</a:t>
            </a:r>
          </a:p>
          <a:p>
            <a:endParaRPr lang="de-CH" dirty="0"/>
          </a:p>
        </p:txBody>
      </p:sp>
      <p:sp>
        <p:nvSpPr>
          <p:cNvPr id="4" name="Fußzeilenplatzhalter 3"/>
          <p:cNvSpPr>
            <a:spLocks noGrp="1"/>
          </p:cNvSpPr>
          <p:nvPr>
            <p:ph type="ftr" sz="quarter" idx="4"/>
          </p:nvPr>
        </p:nvSpPr>
        <p:spPr/>
        <p:txBody>
          <a:bodyPr/>
          <a:lstStyle/>
          <a:p>
            <a:r>
              <a:rPr lang="de-CH"/>
              <a:t>https://lingedu.ch</a:t>
            </a:r>
          </a:p>
          <a:p>
            <a:r>
              <a:rPr lang="de-CH"/>
              <a:t>
</a:t>
            </a:r>
          </a:p>
        </p:txBody>
      </p:sp>
      <p:sp>
        <p:nvSpPr>
          <p:cNvPr id="5" name="Foliennummernplatzhalter 4"/>
          <p:cNvSpPr>
            <a:spLocks noGrp="1"/>
          </p:cNvSpPr>
          <p:nvPr>
            <p:ph type="sldNum" sz="quarter" idx="5"/>
          </p:nvPr>
        </p:nvSpPr>
        <p:spPr/>
        <p:txBody>
          <a:bodyPr/>
          <a:lstStyle/>
          <a:p>
            <a:fld id="{9357C764-B667-184A-9619-EB05C0A4342D}" type="slidenum">
              <a:rPr lang="de-CH" smtClean="0"/>
              <a:t>3</a:t>
            </a:fld>
            <a:endParaRPr lang="de-CH"/>
          </a:p>
        </p:txBody>
      </p:sp>
    </p:spTree>
    <p:extLst>
      <p:ext uri="{BB962C8B-B14F-4D97-AF65-F5344CB8AC3E}">
        <p14:creationId xmlns:p14="http://schemas.microsoft.com/office/powerpoint/2010/main" val="4265198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b="0" i="0" u="none" strike="noStrike" dirty="0">
                <a:solidFill>
                  <a:srgbClr val="212529"/>
                </a:solidFill>
                <a:effectLst/>
                <a:latin typeface="hkgrotesk"/>
              </a:rPr>
              <a:t>Runen sind die ersten geschriebenen Zeugnisse des Germanischen und wurden z. B. zu kultischen Zwecken verwendet. Auf Helmen, Schwertern und Fibeln wurden Wörter bzw. Namen angebracht. Weitere Hinweise auf das Germanische liefert der Lehnwortschatz in Nachbarsprachen, wie z. B. des Finnischen, in welche durch Kontakte germanische Wörter gelangt sind: finnisch </a:t>
            </a:r>
            <a:r>
              <a:rPr lang="de-CH" b="0" i="1" u="none" strike="noStrike" dirty="0" err="1">
                <a:solidFill>
                  <a:srgbClr val="212529"/>
                </a:solidFill>
                <a:effectLst/>
                <a:latin typeface="hkgrotesk"/>
              </a:rPr>
              <a:t>kuningas</a:t>
            </a:r>
            <a:r>
              <a:rPr lang="de-CH" b="0" i="0" u="none" strike="noStrike" dirty="0">
                <a:solidFill>
                  <a:srgbClr val="212529"/>
                </a:solidFill>
                <a:effectLst/>
                <a:latin typeface="hkgrotesk"/>
              </a:rPr>
              <a:t> ('König') aus germanisch </a:t>
            </a:r>
            <a:r>
              <a:rPr lang="de-CH" b="0" i="1" u="none" strike="noStrike" dirty="0">
                <a:solidFill>
                  <a:srgbClr val="212529"/>
                </a:solidFill>
                <a:effectLst/>
                <a:latin typeface="hkgrotesk"/>
              </a:rPr>
              <a:t>*</a:t>
            </a:r>
            <a:r>
              <a:rPr lang="de-CH" b="0" i="1" u="none" strike="noStrike" dirty="0" err="1">
                <a:solidFill>
                  <a:srgbClr val="212529"/>
                </a:solidFill>
                <a:effectLst/>
                <a:latin typeface="hkgrotesk"/>
              </a:rPr>
              <a:t>kuningaz</a:t>
            </a:r>
            <a:r>
              <a:rPr lang="de-CH" b="0" i="0" u="none" strike="noStrike" dirty="0">
                <a:solidFill>
                  <a:srgbClr val="212529"/>
                </a:solidFill>
                <a:effectLst/>
                <a:latin typeface="hkgrotesk"/>
              </a:rPr>
              <a:t>.</a:t>
            </a:r>
            <a:endParaRPr lang="de-CH" dirty="0"/>
          </a:p>
        </p:txBody>
      </p:sp>
      <p:sp>
        <p:nvSpPr>
          <p:cNvPr id="4" name="Fußzeilenplatzhalter 3"/>
          <p:cNvSpPr>
            <a:spLocks noGrp="1"/>
          </p:cNvSpPr>
          <p:nvPr>
            <p:ph type="ftr" sz="quarter" idx="4"/>
          </p:nvPr>
        </p:nvSpPr>
        <p:spPr/>
        <p:txBody>
          <a:bodyPr/>
          <a:lstStyle/>
          <a:p>
            <a:r>
              <a:rPr lang="de-CH"/>
              <a:t>https://lingedu.ch</a:t>
            </a:r>
          </a:p>
          <a:p>
            <a:r>
              <a:rPr lang="de-CH"/>
              <a:t>
</a:t>
            </a:r>
          </a:p>
        </p:txBody>
      </p:sp>
      <p:sp>
        <p:nvSpPr>
          <p:cNvPr id="5" name="Foliennummernplatzhalter 4"/>
          <p:cNvSpPr>
            <a:spLocks noGrp="1"/>
          </p:cNvSpPr>
          <p:nvPr>
            <p:ph type="sldNum" sz="quarter" idx="5"/>
          </p:nvPr>
        </p:nvSpPr>
        <p:spPr/>
        <p:txBody>
          <a:bodyPr/>
          <a:lstStyle/>
          <a:p>
            <a:fld id="{9357C764-B667-184A-9619-EB05C0A4342D}" type="slidenum">
              <a:rPr lang="de-CH" smtClean="0"/>
              <a:t>4</a:t>
            </a:fld>
            <a:endParaRPr lang="de-CH"/>
          </a:p>
        </p:txBody>
      </p:sp>
    </p:spTree>
    <p:extLst>
      <p:ext uri="{BB962C8B-B14F-4D97-AF65-F5344CB8AC3E}">
        <p14:creationId xmlns:p14="http://schemas.microsoft.com/office/powerpoint/2010/main" val="2435728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ußzeilenplatzhalter 3"/>
          <p:cNvSpPr>
            <a:spLocks noGrp="1"/>
          </p:cNvSpPr>
          <p:nvPr>
            <p:ph type="ftr" sz="quarter" idx="4"/>
          </p:nvPr>
        </p:nvSpPr>
        <p:spPr/>
        <p:txBody>
          <a:bodyPr/>
          <a:lstStyle/>
          <a:p>
            <a:r>
              <a:rPr lang="de-CH"/>
              <a:t>https://lingedu.ch</a:t>
            </a:r>
          </a:p>
          <a:p>
            <a:r>
              <a:rPr lang="de-CH"/>
              <a:t>
</a:t>
            </a:r>
          </a:p>
        </p:txBody>
      </p:sp>
      <p:sp>
        <p:nvSpPr>
          <p:cNvPr id="5" name="Foliennummernplatzhalter 4"/>
          <p:cNvSpPr>
            <a:spLocks noGrp="1"/>
          </p:cNvSpPr>
          <p:nvPr>
            <p:ph type="sldNum" sz="quarter" idx="5"/>
          </p:nvPr>
        </p:nvSpPr>
        <p:spPr/>
        <p:txBody>
          <a:bodyPr/>
          <a:lstStyle/>
          <a:p>
            <a:fld id="{9357C764-B667-184A-9619-EB05C0A4342D}" type="slidenum">
              <a:rPr lang="de-CH" smtClean="0"/>
              <a:t>5</a:t>
            </a:fld>
            <a:endParaRPr lang="de-CH"/>
          </a:p>
        </p:txBody>
      </p:sp>
    </p:spTree>
    <p:extLst>
      <p:ext uri="{BB962C8B-B14F-4D97-AF65-F5344CB8AC3E}">
        <p14:creationId xmlns:p14="http://schemas.microsoft.com/office/powerpoint/2010/main" val="2469308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ußzeilenplatzhalter 3"/>
          <p:cNvSpPr>
            <a:spLocks noGrp="1"/>
          </p:cNvSpPr>
          <p:nvPr>
            <p:ph type="ftr" sz="quarter" idx="4"/>
          </p:nvPr>
        </p:nvSpPr>
        <p:spPr/>
        <p:txBody>
          <a:bodyPr/>
          <a:lstStyle/>
          <a:p>
            <a:r>
              <a:rPr lang="de-CH"/>
              <a:t>https://lingedu.ch</a:t>
            </a:r>
          </a:p>
          <a:p>
            <a:r>
              <a:rPr lang="de-CH"/>
              <a:t>
</a:t>
            </a:r>
          </a:p>
        </p:txBody>
      </p:sp>
      <p:sp>
        <p:nvSpPr>
          <p:cNvPr id="5" name="Foliennummernplatzhalter 4"/>
          <p:cNvSpPr>
            <a:spLocks noGrp="1"/>
          </p:cNvSpPr>
          <p:nvPr>
            <p:ph type="sldNum" sz="quarter" idx="5"/>
          </p:nvPr>
        </p:nvSpPr>
        <p:spPr/>
        <p:txBody>
          <a:bodyPr/>
          <a:lstStyle/>
          <a:p>
            <a:fld id="{9357C764-B667-184A-9619-EB05C0A4342D}" type="slidenum">
              <a:rPr lang="de-CH" smtClean="0"/>
              <a:t>6</a:t>
            </a:fld>
            <a:endParaRPr lang="de-CH"/>
          </a:p>
        </p:txBody>
      </p:sp>
    </p:spTree>
    <p:extLst>
      <p:ext uri="{BB962C8B-B14F-4D97-AF65-F5344CB8AC3E}">
        <p14:creationId xmlns:p14="http://schemas.microsoft.com/office/powerpoint/2010/main" val="1318646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ußzeilenplatzhalter 3"/>
          <p:cNvSpPr>
            <a:spLocks noGrp="1"/>
          </p:cNvSpPr>
          <p:nvPr>
            <p:ph type="ftr" sz="quarter" idx="4"/>
          </p:nvPr>
        </p:nvSpPr>
        <p:spPr/>
        <p:txBody>
          <a:bodyPr/>
          <a:lstStyle/>
          <a:p>
            <a:r>
              <a:rPr lang="de-CH"/>
              <a:t>https://lingedu.ch</a:t>
            </a:r>
          </a:p>
          <a:p>
            <a:r>
              <a:rPr lang="de-CH"/>
              <a:t>
</a:t>
            </a:r>
          </a:p>
        </p:txBody>
      </p:sp>
      <p:sp>
        <p:nvSpPr>
          <p:cNvPr id="5" name="Foliennummernplatzhalter 4"/>
          <p:cNvSpPr>
            <a:spLocks noGrp="1"/>
          </p:cNvSpPr>
          <p:nvPr>
            <p:ph type="sldNum" sz="quarter" idx="5"/>
          </p:nvPr>
        </p:nvSpPr>
        <p:spPr/>
        <p:txBody>
          <a:bodyPr/>
          <a:lstStyle/>
          <a:p>
            <a:fld id="{9357C764-B667-184A-9619-EB05C0A4342D}" type="slidenum">
              <a:rPr lang="de-CH" smtClean="0"/>
              <a:t>9</a:t>
            </a:fld>
            <a:endParaRPr lang="de-CH"/>
          </a:p>
        </p:txBody>
      </p:sp>
    </p:spTree>
    <p:extLst>
      <p:ext uri="{BB962C8B-B14F-4D97-AF65-F5344CB8AC3E}">
        <p14:creationId xmlns:p14="http://schemas.microsoft.com/office/powerpoint/2010/main" val="898132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ußzeilenplatzhalter 3"/>
          <p:cNvSpPr>
            <a:spLocks noGrp="1"/>
          </p:cNvSpPr>
          <p:nvPr>
            <p:ph type="ftr" sz="quarter" idx="4"/>
          </p:nvPr>
        </p:nvSpPr>
        <p:spPr/>
        <p:txBody>
          <a:bodyPr/>
          <a:lstStyle/>
          <a:p>
            <a:r>
              <a:rPr lang="de-CH"/>
              <a:t>https://lingedu.ch</a:t>
            </a:r>
          </a:p>
          <a:p>
            <a:r>
              <a:rPr lang="de-CH"/>
              <a:t>
</a:t>
            </a:r>
          </a:p>
        </p:txBody>
      </p:sp>
      <p:sp>
        <p:nvSpPr>
          <p:cNvPr id="5" name="Foliennummernplatzhalter 4"/>
          <p:cNvSpPr>
            <a:spLocks noGrp="1"/>
          </p:cNvSpPr>
          <p:nvPr>
            <p:ph type="sldNum" sz="quarter" idx="5"/>
          </p:nvPr>
        </p:nvSpPr>
        <p:spPr/>
        <p:txBody>
          <a:bodyPr/>
          <a:lstStyle/>
          <a:p>
            <a:fld id="{9357C764-B667-184A-9619-EB05C0A4342D}" type="slidenum">
              <a:rPr lang="de-CH" smtClean="0"/>
              <a:t>10</a:t>
            </a:fld>
            <a:endParaRPr lang="de-CH"/>
          </a:p>
        </p:txBody>
      </p:sp>
    </p:spTree>
    <p:extLst>
      <p:ext uri="{BB962C8B-B14F-4D97-AF65-F5344CB8AC3E}">
        <p14:creationId xmlns:p14="http://schemas.microsoft.com/office/powerpoint/2010/main" val="979527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7300BB-E0E1-538B-37C5-1536BD405430}"/>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dirty="0"/>
          </a:p>
        </p:txBody>
      </p:sp>
      <p:sp>
        <p:nvSpPr>
          <p:cNvPr id="3" name="Untertitel 2">
            <a:extLst>
              <a:ext uri="{FF2B5EF4-FFF2-40B4-BE49-F238E27FC236}">
                <a16:creationId xmlns:a16="http://schemas.microsoft.com/office/drawing/2014/main" id="{C217C99A-53F2-7F90-65A6-FDF0B0FBD35D}"/>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dirty="0"/>
          </a:p>
        </p:txBody>
      </p:sp>
      <p:sp>
        <p:nvSpPr>
          <p:cNvPr id="4" name="Datumsplatzhalter 3">
            <a:extLst>
              <a:ext uri="{FF2B5EF4-FFF2-40B4-BE49-F238E27FC236}">
                <a16:creationId xmlns:a16="http://schemas.microsoft.com/office/drawing/2014/main" id="{5826527A-A8A8-625A-6CD4-461CA88CE830}"/>
              </a:ext>
            </a:extLst>
          </p:cNvPr>
          <p:cNvSpPr>
            <a:spLocks noGrp="1"/>
          </p:cNvSpPr>
          <p:nvPr>
            <p:ph type="dt" sz="half" idx="10"/>
          </p:nvPr>
        </p:nvSpPr>
        <p:spPr>
          <a:xfrm>
            <a:off x="1689653" y="6340165"/>
            <a:ext cx="851452" cy="365125"/>
          </a:xfrm>
        </p:spPr>
        <p:txBody>
          <a:bodyPr/>
          <a:lstStyle/>
          <a:p>
            <a:endParaRPr lang="de-CH" dirty="0"/>
          </a:p>
        </p:txBody>
      </p:sp>
      <p:sp>
        <p:nvSpPr>
          <p:cNvPr id="5" name="Fußzeilenplatzhalter 4">
            <a:extLst>
              <a:ext uri="{FF2B5EF4-FFF2-40B4-BE49-F238E27FC236}">
                <a16:creationId xmlns:a16="http://schemas.microsoft.com/office/drawing/2014/main" id="{92453884-9043-995A-FE31-3E21E2A3C00F}"/>
              </a:ext>
            </a:extLst>
          </p:cNvPr>
          <p:cNvSpPr>
            <a:spLocks noGrp="1"/>
          </p:cNvSpPr>
          <p:nvPr>
            <p:ph type="ftr" sz="quarter" idx="11"/>
          </p:nvPr>
        </p:nvSpPr>
        <p:spPr>
          <a:xfrm>
            <a:off x="838201" y="6334919"/>
            <a:ext cx="851452" cy="365125"/>
          </a:xfrm>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245180B6-64F2-38DC-2D36-FA46CBC41CC6}"/>
              </a:ext>
            </a:extLst>
          </p:cNvPr>
          <p:cNvSpPr>
            <a:spLocks noGrp="1"/>
          </p:cNvSpPr>
          <p:nvPr>
            <p:ph type="sldNum" sz="quarter" idx="12"/>
          </p:nvPr>
        </p:nvSpPr>
        <p:spPr>
          <a:xfrm>
            <a:off x="10863470" y="6356350"/>
            <a:ext cx="490330" cy="365125"/>
          </a:xfrm>
        </p:spPr>
        <p:txBody>
          <a:bodyPr/>
          <a:lstStyle>
            <a:lvl1pPr>
              <a:defRPr/>
            </a:lvl1pPr>
          </a:lstStyle>
          <a:p>
            <a:fld id="{593FFB07-E2C6-294C-8384-20605F47E656}" type="slidenum">
              <a:rPr lang="de-CH" smtClean="0"/>
              <a:pPr/>
              <a:t>‹Nr.›</a:t>
            </a:fld>
            <a:endParaRPr lang="de-CH" dirty="0"/>
          </a:p>
        </p:txBody>
      </p:sp>
    </p:spTree>
    <p:extLst>
      <p:ext uri="{BB962C8B-B14F-4D97-AF65-F5344CB8AC3E}">
        <p14:creationId xmlns:p14="http://schemas.microsoft.com/office/powerpoint/2010/main" val="333084833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F25510-592E-E0DA-D8E5-8E78808D61F7}"/>
              </a:ext>
            </a:extLst>
          </p:cNvPr>
          <p:cNvSpPr>
            <a:spLocks noGrp="1"/>
          </p:cNvSpPr>
          <p:nvPr>
            <p:ph type="title"/>
          </p:nvPr>
        </p:nvSpPr>
        <p:spPr/>
        <p:txBody>
          <a:bodyPr/>
          <a:lstStyle/>
          <a:p>
            <a:r>
              <a:rPr lang="de-DE"/>
              <a:t>Mastertitelformat bearbeiten</a:t>
            </a:r>
            <a:endParaRPr lang="de-CH" dirty="0"/>
          </a:p>
        </p:txBody>
      </p:sp>
      <p:sp>
        <p:nvSpPr>
          <p:cNvPr id="3" name="Vertikaler Textplatzhalter 2">
            <a:extLst>
              <a:ext uri="{FF2B5EF4-FFF2-40B4-BE49-F238E27FC236}">
                <a16:creationId xmlns:a16="http://schemas.microsoft.com/office/drawing/2014/main" id="{5DC60BE3-3E68-E456-2C44-027F03965F4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Datumsplatzhalter 3">
            <a:extLst>
              <a:ext uri="{FF2B5EF4-FFF2-40B4-BE49-F238E27FC236}">
                <a16:creationId xmlns:a16="http://schemas.microsoft.com/office/drawing/2014/main" id="{03FA1CBA-3E30-C6FD-7959-8E2FD6AA8966}"/>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383C7F0B-E093-3E2A-8FC6-5B0E5D9808CB}"/>
              </a:ext>
            </a:extLst>
          </p:cNvPr>
          <p:cNvSpPr>
            <a:spLocks noGrp="1"/>
          </p:cNvSpPr>
          <p:nvPr>
            <p:ph type="ftr" sz="quarter" idx="11"/>
          </p:nvPr>
        </p:nvSpPr>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EEBD1238-1A01-7609-8182-642521E3F65F}"/>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13526929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7B5CBCF4-C9BE-8E30-A606-1C74CA555EDE}"/>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CH"/>
          </a:p>
        </p:txBody>
      </p:sp>
      <p:sp>
        <p:nvSpPr>
          <p:cNvPr id="3" name="Vertikaler Textplatzhalter 2">
            <a:extLst>
              <a:ext uri="{FF2B5EF4-FFF2-40B4-BE49-F238E27FC236}">
                <a16:creationId xmlns:a16="http://schemas.microsoft.com/office/drawing/2014/main" id="{8F110597-4AD8-0C2D-E6FB-DA1D627523BD}"/>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952C5E62-462F-FB23-5093-56E636E326E4}"/>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12927950-12DB-18CC-B57D-D8D111EB9CA1}"/>
              </a:ext>
            </a:extLst>
          </p:cNvPr>
          <p:cNvSpPr>
            <a:spLocks noGrp="1"/>
          </p:cNvSpPr>
          <p:nvPr>
            <p:ph type="ftr" sz="quarter" idx="11"/>
          </p:nvPr>
        </p:nvSpPr>
        <p:spPr/>
        <p:txBody>
          <a:bodyPr/>
          <a:lstStyle/>
          <a:p>
            <a:r>
              <a:rPr lang="de-CH"/>
              <a:t>lingedu.ch</a:t>
            </a:r>
          </a:p>
        </p:txBody>
      </p:sp>
      <p:sp>
        <p:nvSpPr>
          <p:cNvPr id="6" name="Foliennummernplatzhalter 5">
            <a:extLst>
              <a:ext uri="{FF2B5EF4-FFF2-40B4-BE49-F238E27FC236}">
                <a16:creationId xmlns:a16="http://schemas.microsoft.com/office/drawing/2014/main" id="{1A84F136-9059-325E-91E1-E667AC16528B}"/>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404073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F39E32-E1BE-4E61-A422-F874D56F26F3}"/>
              </a:ext>
            </a:extLst>
          </p:cNvPr>
          <p:cNvSpPr>
            <a:spLocks noGrp="1"/>
          </p:cNvSpPr>
          <p:nvPr>
            <p:ph type="title"/>
          </p:nvPr>
        </p:nvSpPr>
        <p:spPr/>
        <p:txBody>
          <a:bodyPr/>
          <a:lstStyle/>
          <a:p>
            <a:r>
              <a:rPr lang="de-DE"/>
              <a:t>Mastertitelformat bearbeiten</a:t>
            </a:r>
            <a:endParaRPr lang="de-CH" dirty="0"/>
          </a:p>
        </p:txBody>
      </p:sp>
      <p:sp>
        <p:nvSpPr>
          <p:cNvPr id="3" name="Inhaltsplatzhalter 2">
            <a:extLst>
              <a:ext uri="{FF2B5EF4-FFF2-40B4-BE49-F238E27FC236}">
                <a16:creationId xmlns:a16="http://schemas.microsoft.com/office/drawing/2014/main" id="{B685E289-55D4-20EE-B43E-D7BE65188C75}"/>
              </a:ext>
            </a:extLst>
          </p:cNvPr>
          <p:cNvSpPr>
            <a:spLocks noGrp="1"/>
          </p:cNvSpPr>
          <p:nvPr>
            <p:ph idx="1"/>
          </p:nvPr>
        </p:nvSpPr>
        <p:spPr/>
        <p:txBody>
          <a:bodyPr/>
          <a:lstStyle>
            <a:lvl3pPr>
              <a:defRPr sz="2400"/>
            </a:lvl3pPr>
            <a:lvl4pPr>
              <a:defRPr sz="2000"/>
            </a:lvl4pPr>
            <a:lvl5pPr>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Datumsplatzhalter 3">
            <a:extLst>
              <a:ext uri="{FF2B5EF4-FFF2-40B4-BE49-F238E27FC236}">
                <a16:creationId xmlns:a16="http://schemas.microsoft.com/office/drawing/2014/main" id="{61243492-B8C8-6841-72DD-BD0A749BF1C9}"/>
              </a:ext>
            </a:extLst>
          </p:cNvPr>
          <p:cNvSpPr>
            <a:spLocks noGrp="1"/>
          </p:cNvSpPr>
          <p:nvPr>
            <p:ph type="dt" sz="half" idx="10"/>
          </p:nvPr>
        </p:nvSpPr>
        <p:spPr>
          <a:xfrm>
            <a:off x="1808921" y="6356348"/>
            <a:ext cx="1109856" cy="365125"/>
          </a:xfrm>
        </p:spPr>
        <p:txBody>
          <a:bodyPr/>
          <a:lstStyle/>
          <a:p>
            <a:endParaRPr lang="de-CH"/>
          </a:p>
        </p:txBody>
      </p:sp>
      <p:sp>
        <p:nvSpPr>
          <p:cNvPr id="5" name="Fußzeilenplatzhalter 4">
            <a:extLst>
              <a:ext uri="{FF2B5EF4-FFF2-40B4-BE49-F238E27FC236}">
                <a16:creationId xmlns:a16="http://schemas.microsoft.com/office/drawing/2014/main" id="{D6005077-0FDE-216B-1795-D8B9327E832C}"/>
              </a:ext>
            </a:extLst>
          </p:cNvPr>
          <p:cNvSpPr>
            <a:spLocks noGrp="1"/>
          </p:cNvSpPr>
          <p:nvPr>
            <p:ph type="ftr" sz="quarter" idx="11"/>
          </p:nvPr>
        </p:nvSpPr>
        <p:spPr>
          <a:xfrm>
            <a:off x="838200" y="6356349"/>
            <a:ext cx="970721" cy="365125"/>
          </a:xfrm>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7677B4DE-F2A2-BE68-B6FA-F8720DE9435A}"/>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543264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516530-2BF5-CFD3-0FDB-FAF3759FEC86}"/>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dirty="0"/>
          </a:p>
        </p:txBody>
      </p:sp>
      <p:sp>
        <p:nvSpPr>
          <p:cNvPr id="3" name="Textplatzhalter 2">
            <a:extLst>
              <a:ext uri="{FF2B5EF4-FFF2-40B4-BE49-F238E27FC236}">
                <a16:creationId xmlns:a16="http://schemas.microsoft.com/office/drawing/2014/main" id="{1A9BC0D9-20AE-4030-7FB6-8A5FB7E66505}"/>
              </a:ext>
            </a:extLst>
          </p:cNvPr>
          <p:cNvSpPr>
            <a:spLocks noGrp="1"/>
          </p:cNvSpPr>
          <p:nvPr>
            <p:ph type="body" idx="1"/>
          </p:nvPr>
        </p:nvSpPr>
        <p:spPr>
          <a:xfrm>
            <a:off x="831850" y="4589463"/>
            <a:ext cx="10515600" cy="1500187"/>
          </a:xfrm>
        </p:spPr>
        <p:txBody>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1B537A42-B730-C4ED-BF43-DE64B4810CC8}"/>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83BCA8F0-5C60-BE5F-375F-EAC2EE16C918}"/>
              </a:ext>
            </a:extLst>
          </p:cNvPr>
          <p:cNvSpPr>
            <a:spLocks noGrp="1"/>
          </p:cNvSpPr>
          <p:nvPr>
            <p:ph type="ftr" sz="quarter" idx="11"/>
          </p:nvPr>
        </p:nvSpPr>
        <p:spPr/>
        <p:txBody>
          <a:bodyPr/>
          <a:lstStyle/>
          <a:p>
            <a:r>
              <a:rPr lang="de-CH"/>
              <a:t>lingedu.ch</a:t>
            </a:r>
          </a:p>
        </p:txBody>
      </p:sp>
      <p:sp>
        <p:nvSpPr>
          <p:cNvPr id="6" name="Foliennummernplatzhalter 5">
            <a:extLst>
              <a:ext uri="{FF2B5EF4-FFF2-40B4-BE49-F238E27FC236}">
                <a16:creationId xmlns:a16="http://schemas.microsoft.com/office/drawing/2014/main" id="{9494B57B-5790-C811-F575-C45CAAEF21FB}"/>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252831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75230B-67BD-9AB6-A97E-4BA9A5A931EE}"/>
              </a:ext>
            </a:extLst>
          </p:cNvPr>
          <p:cNvSpPr>
            <a:spLocks noGrp="1"/>
          </p:cNvSpPr>
          <p:nvPr>
            <p:ph type="title"/>
          </p:nvPr>
        </p:nvSpPr>
        <p:spPr/>
        <p:txBody>
          <a:bodyPr/>
          <a:lstStyle/>
          <a:p>
            <a:r>
              <a:rPr lang="de-DE"/>
              <a:t>Mastertitelformat bearbeiten</a:t>
            </a:r>
            <a:endParaRPr lang="de-CH" dirty="0"/>
          </a:p>
        </p:txBody>
      </p:sp>
      <p:sp>
        <p:nvSpPr>
          <p:cNvPr id="3" name="Inhaltsplatzhalter 2">
            <a:extLst>
              <a:ext uri="{FF2B5EF4-FFF2-40B4-BE49-F238E27FC236}">
                <a16:creationId xmlns:a16="http://schemas.microsoft.com/office/drawing/2014/main" id="{E8BEA621-0C2A-D157-EEF0-9EA1B243D046}"/>
              </a:ext>
            </a:extLst>
          </p:cNvPr>
          <p:cNvSpPr>
            <a:spLocks noGrp="1"/>
          </p:cNvSpPr>
          <p:nvPr>
            <p:ph sz="half" idx="1"/>
          </p:nvPr>
        </p:nvSpPr>
        <p:spPr>
          <a:xfrm>
            <a:off x="838200" y="1825625"/>
            <a:ext cx="5181600" cy="435133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Inhaltsplatzhalter 3">
            <a:extLst>
              <a:ext uri="{FF2B5EF4-FFF2-40B4-BE49-F238E27FC236}">
                <a16:creationId xmlns:a16="http://schemas.microsoft.com/office/drawing/2014/main" id="{7C575AE1-5F5A-3833-5691-5805BA184318}"/>
              </a:ext>
            </a:extLst>
          </p:cNvPr>
          <p:cNvSpPr>
            <a:spLocks noGrp="1"/>
          </p:cNvSpPr>
          <p:nvPr>
            <p:ph sz="half" idx="2"/>
          </p:nvPr>
        </p:nvSpPr>
        <p:spPr>
          <a:xfrm>
            <a:off x="6172200" y="1825625"/>
            <a:ext cx="5181600" cy="435133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5" name="Datumsplatzhalter 4">
            <a:extLst>
              <a:ext uri="{FF2B5EF4-FFF2-40B4-BE49-F238E27FC236}">
                <a16:creationId xmlns:a16="http://schemas.microsoft.com/office/drawing/2014/main" id="{79AE9DCF-890C-F417-B18A-FE71547DA4A1}"/>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70836AD2-C61B-683E-A19E-4B0277F2B4F4}"/>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30B8EED8-633A-542B-6836-1DCA5DDD3481}"/>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339222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398C4B-E33F-1C62-3AF2-67CC68EA062C}"/>
              </a:ext>
            </a:extLst>
          </p:cNvPr>
          <p:cNvSpPr>
            <a:spLocks noGrp="1"/>
          </p:cNvSpPr>
          <p:nvPr>
            <p:ph type="title"/>
          </p:nvPr>
        </p:nvSpPr>
        <p:spPr>
          <a:xfrm>
            <a:off x="839788" y="365125"/>
            <a:ext cx="10515600" cy="1325563"/>
          </a:xfrm>
        </p:spPr>
        <p:txBody>
          <a:bodyPr/>
          <a:lstStyle/>
          <a:p>
            <a:r>
              <a:rPr lang="de-DE"/>
              <a:t>Mastertitelformat bearbeiten</a:t>
            </a:r>
            <a:endParaRPr lang="de-CH"/>
          </a:p>
        </p:txBody>
      </p:sp>
      <p:sp>
        <p:nvSpPr>
          <p:cNvPr id="3" name="Textplatzhalter 2">
            <a:extLst>
              <a:ext uri="{FF2B5EF4-FFF2-40B4-BE49-F238E27FC236}">
                <a16:creationId xmlns:a16="http://schemas.microsoft.com/office/drawing/2014/main" id="{F84E13EE-7E82-983B-6E54-1000A0BAA2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EA9AD303-6CBF-745E-6063-17D730115D1F}"/>
              </a:ext>
            </a:extLst>
          </p:cNvPr>
          <p:cNvSpPr>
            <a:spLocks noGrp="1"/>
          </p:cNvSpPr>
          <p:nvPr>
            <p:ph sz="half" idx="2"/>
          </p:nvPr>
        </p:nvSpPr>
        <p:spPr>
          <a:xfrm>
            <a:off x="839788" y="2505075"/>
            <a:ext cx="5157787" cy="368458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5" name="Textplatzhalter 4">
            <a:extLst>
              <a:ext uri="{FF2B5EF4-FFF2-40B4-BE49-F238E27FC236}">
                <a16:creationId xmlns:a16="http://schemas.microsoft.com/office/drawing/2014/main" id="{8BC88AE3-4817-F990-52D3-16090B1643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69D90F5-6875-0A4D-A485-EA9B48D48797}"/>
              </a:ext>
            </a:extLst>
          </p:cNvPr>
          <p:cNvSpPr>
            <a:spLocks noGrp="1"/>
          </p:cNvSpPr>
          <p:nvPr>
            <p:ph sz="quarter" idx="4"/>
          </p:nvPr>
        </p:nvSpPr>
        <p:spPr>
          <a:xfrm>
            <a:off x="6172200" y="2505075"/>
            <a:ext cx="5183188" cy="368458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7" name="Datumsplatzhalter 6">
            <a:extLst>
              <a:ext uri="{FF2B5EF4-FFF2-40B4-BE49-F238E27FC236}">
                <a16:creationId xmlns:a16="http://schemas.microsoft.com/office/drawing/2014/main" id="{DDB5EA80-9A23-2F95-D1BA-8AA1D8F0AEFA}"/>
              </a:ext>
            </a:extLst>
          </p:cNvPr>
          <p:cNvSpPr>
            <a:spLocks noGrp="1"/>
          </p:cNvSpPr>
          <p:nvPr>
            <p:ph type="dt" sz="half" idx="10"/>
          </p:nvPr>
        </p:nvSpPr>
        <p:spPr/>
        <p:txBody>
          <a:bodyPr/>
          <a:lstStyle/>
          <a:p>
            <a:endParaRPr lang="de-CH"/>
          </a:p>
        </p:txBody>
      </p:sp>
      <p:sp>
        <p:nvSpPr>
          <p:cNvPr id="8" name="Fußzeilenplatzhalter 7">
            <a:extLst>
              <a:ext uri="{FF2B5EF4-FFF2-40B4-BE49-F238E27FC236}">
                <a16:creationId xmlns:a16="http://schemas.microsoft.com/office/drawing/2014/main" id="{45294AB1-69A0-8422-FC3A-E0512F32AF59}"/>
              </a:ext>
            </a:extLst>
          </p:cNvPr>
          <p:cNvSpPr>
            <a:spLocks noGrp="1"/>
          </p:cNvSpPr>
          <p:nvPr>
            <p:ph type="ftr" sz="quarter" idx="11"/>
          </p:nvPr>
        </p:nvSpPr>
        <p:spPr/>
        <p:txBody>
          <a:bodyPr/>
          <a:lstStyle/>
          <a:p>
            <a:r>
              <a:rPr lang="de-CH"/>
              <a:t>lingedu.ch</a:t>
            </a:r>
          </a:p>
        </p:txBody>
      </p:sp>
      <p:sp>
        <p:nvSpPr>
          <p:cNvPr id="9" name="Foliennummernplatzhalter 8">
            <a:extLst>
              <a:ext uri="{FF2B5EF4-FFF2-40B4-BE49-F238E27FC236}">
                <a16:creationId xmlns:a16="http://schemas.microsoft.com/office/drawing/2014/main" id="{69AAFFD7-5418-43DA-A6EA-65E5564E9765}"/>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5965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43C529-759A-6197-732A-E7392BEF316E}"/>
              </a:ext>
            </a:extLst>
          </p:cNvPr>
          <p:cNvSpPr>
            <a:spLocks noGrp="1"/>
          </p:cNvSpPr>
          <p:nvPr>
            <p:ph type="title"/>
          </p:nvPr>
        </p:nvSpPr>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0CAEF8E4-F791-7C52-654C-064E29BF9E10}"/>
              </a:ext>
            </a:extLst>
          </p:cNvPr>
          <p:cNvSpPr>
            <a:spLocks noGrp="1"/>
          </p:cNvSpPr>
          <p:nvPr>
            <p:ph type="dt" sz="half" idx="10"/>
          </p:nvPr>
        </p:nvSpPr>
        <p:spPr/>
        <p:txBody>
          <a:bodyPr/>
          <a:lstStyle/>
          <a:p>
            <a:endParaRPr lang="de-CH"/>
          </a:p>
        </p:txBody>
      </p:sp>
      <p:sp>
        <p:nvSpPr>
          <p:cNvPr id="4" name="Fußzeilenplatzhalter 3">
            <a:extLst>
              <a:ext uri="{FF2B5EF4-FFF2-40B4-BE49-F238E27FC236}">
                <a16:creationId xmlns:a16="http://schemas.microsoft.com/office/drawing/2014/main" id="{0CE3E7B6-7991-461C-E697-583E45FC01A7}"/>
              </a:ext>
            </a:extLst>
          </p:cNvPr>
          <p:cNvSpPr>
            <a:spLocks noGrp="1"/>
          </p:cNvSpPr>
          <p:nvPr>
            <p:ph type="ftr" sz="quarter" idx="11"/>
          </p:nvPr>
        </p:nvSpPr>
        <p:spPr/>
        <p:txBody>
          <a:bodyPr/>
          <a:lstStyle/>
          <a:p>
            <a:r>
              <a:rPr lang="de-CH"/>
              <a:t>lingedu.ch</a:t>
            </a:r>
          </a:p>
        </p:txBody>
      </p:sp>
      <p:sp>
        <p:nvSpPr>
          <p:cNvPr id="5" name="Foliennummernplatzhalter 4">
            <a:extLst>
              <a:ext uri="{FF2B5EF4-FFF2-40B4-BE49-F238E27FC236}">
                <a16:creationId xmlns:a16="http://schemas.microsoft.com/office/drawing/2014/main" id="{74014DF5-E774-637C-FEC6-8BCA1510539A}"/>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30600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64B290E-9145-F016-0E6E-95901D24747B}"/>
              </a:ext>
            </a:extLst>
          </p:cNvPr>
          <p:cNvSpPr>
            <a:spLocks noGrp="1"/>
          </p:cNvSpPr>
          <p:nvPr>
            <p:ph type="dt" sz="half" idx="10"/>
          </p:nvPr>
        </p:nvSpPr>
        <p:spPr/>
        <p:txBody>
          <a:bodyPr/>
          <a:lstStyle/>
          <a:p>
            <a:endParaRPr lang="de-CH"/>
          </a:p>
        </p:txBody>
      </p:sp>
      <p:sp>
        <p:nvSpPr>
          <p:cNvPr id="3" name="Fußzeilenplatzhalter 2">
            <a:extLst>
              <a:ext uri="{FF2B5EF4-FFF2-40B4-BE49-F238E27FC236}">
                <a16:creationId xmlns:a16="http://schemas.microsoft.com/office/drawing/2014/main" id="{7376AE03-5D9F-0978-3FF5-0FB69AC31256}"/>
              </a:ext>
            </a:extLst>
          </p:cNvPr>
          <p:cNvSpPr>
            <a:spLocks noGrp="1"/>
          </p:cNvSpPr>
          <p:nvPr>
            <p:ph type="ftr" sz="quarter" idx="11"/>
          </p:nvPr>
        </p:nvSpPr>
        <p:spPr/>
        <p:txBody>
          <a:bodyPr/>
          <a:lstStyle/>
          <a:p>
            <a:r>
              <a:rPr lang="de-CH"/>
              <a:t>lingedu.ch</a:t>
            </a:r>
          </a:p>
        </p:txBody>
      </p:sp>
      <p:sp>
        <p:nvSpPr>
          <p:cNvPr id="4" name="Foliennummernplatzhalter 3">
            <a:extLst>
              <a:ext uri="{FF2B5EF4-FFF2-40B4-BE49-F238E27FC236}">
                <a16:creationId xmlns:a16="http://schemas.microsoft.com/office/drawing/2014/main" id="{3E5FC2AA-B9D9-7328-BAA5-724BA2897296}"/>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1899234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6F1013-0391-F74C-4587-31FBF6B4EA91}"/>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F0573915-BD94-2875-846F-CE82CE8DE8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Textplatzhalter 3">
            <a:extLst>
              <a:ext uri="{FF2B5EF4-FFF2-40B4-BE49-F238E27FC236}">
                <a16:creationId xmlns:a16="http://schemas.microsoft.com/office/drawing/2014/main" id="{AE477110-E4C5-3353-7433-31310057C3D7}"/>
              </a:ext>
            </a:extLst>
          </p:cNvPr>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87B1847F-27BF-923D-9620-DF81F35EE9F4}"/>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C1CA1FC5-B8B5-A489-3A04-4FAD6F64A8F7}"/>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43943EB1-087E-72D8-3F11-94A2817B5966}"/>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903328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89FBDC-12A7-D9BE-0F25-CC88BA7E3E9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10A7B53F-6CFB-FA21-DAEA-723CDA8D7B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CH"/>
          </a:p>
        </p:txBody>
      </p:sp>
      <p:sp>
        <p:nvSpPr>
          <p:cNvPr id="4" name="Textplatzhalter 3">
            <a:extLst>
              <a:ext uri="{FF2B5EF4-FFF2-40B4-BE49-F238E27FC236}">
                <a16:creationId xmlns:a16="http://schemas.microsoft.com/office/drawing/2014/main" id="{7383DF7D-9123-52DD-2194-D02F21BD59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433020A-1D91-79C3-D901-6E21D018B1E4}"/>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BE61C607-3FE8-50B8-576D-7B64EB078244}"/>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CA06B440-96F7-374C-0EC9-EE2BCBDF6130}"/>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3539099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9EB9735-67C7-C96A-FD4C-A54584D4E8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endParaRPr lang="de-CH" dirty="0"/>
          </a:p>
        </p:txBody>
      </p:sp>
      <p:sp>
        <p:nvSpPr>
          <p:cNvPr id="3" name="Textplatzhalter 2">
            <a:extLst>
              <a:ext uri="{FF2B5EF4-FFF2-40B4-BE49-F238E27FC236}">
                <a16:creationId xmlns:a16="http://schemas.microsoft.com/office/drawing/2014/main" id="{25F42DDF-47FD-6332-D73E-C8C20B93D8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5246FABA-66D8-5E16-95A9-97CD360341D1}"/>
              </a:ext>
            </a:extLst>
          </p:cNvPr>
          <p:cNvSpPr>
            <a:spLocks noGrp="1"/>
          </p:cNvSpPr>
          <p:nvPr>
            <p:ph type="dt" sz="half" idx="2"/>
          </p:nvPr>
        </p:nvSpPr>
        <p:spPr>
          <a:xfrm>
            <a:off x="2113881" y="6356349"/>
            <a:ext cx="110985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CH" dirty="0"/>
          </a:p>
        </p:txBody>
      </p:sp>
      <p:sp>
        <p:nvSpPr>
          <p:cNvPr id="5" name="Fußzeilenplatzhalter 4">
            <a:extLst>
              <a:ext uri="{FF2B5EF4-FFF2-40B4-BE49-F238E27FC236}">
                <a16:creationId xmlns:a16="http://schemas.microsoft.com/office/drawing/2014/main" id="{5A38BA62-00C2-FF6A-2195-05FA5F4BC5F7}"/>
              </a:ext>
            </a:extLst>
          </p:cNvPr>
          <p:cNvSpPr>
            <a:spLocks noGrp="1"/>
          </p:cNvSpPr>
          <p:nvPr>
            <p:ph type="ftr" sz="quarter" idx="3"/>
          </p:nvPr>
        </p:nvSpPr>
        <p:spPr>
          <a:xfrm>
            <a:off x="1176132" y="6356349"/>
            <a:ext cx="101162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dirty="0"/>
          </a:p>
        </p:txBody>
      </p:sp>
      <p:sp>
        <p:nvSpPr>
          <p:cNvPr id="6" name="Foliennummernplatzhalter 5">
            <a:extLst>
              <a:ext uri="{FF2B5EF4-FFF2-40B4-BE49-F238E27FC236}">
                <a16:creationId xmlns:a16="http://schemas.microsoft.com/office/drawing/2014/main" id="{2E7B2539-7637-D4E6-BCA4-ACD8534054B6}"/>
              </a:ext>
            </a:extLst>
          </p:cNvPr>
          <p:cNvSpPr>
            <a:spLocks noGrp="1"/>
          </p:cNvSpPr>
          <p:nvPr>
            <p:ph type="sldNum" sz="quarter" idx="4"/>
          </p:nvPr>
        </p:nvSpPr>
        <p:spPr>
          <a:xfrm>
            <a:off x="10783956" y="6356350"/>
            <a:ext cx="569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85EE98-F69B-324A-9959-79D5EB3644DB}" type="slidenum">
              <a:rPr lang="de-CH" smtClean="0"/>
              <a:t>‹Nr.›</a:t>
            </a:fld>
            <a:endParaRPr lang="de-CH"/>
          </a:p>
        </p:txBody>
      </p:sp>
      <p:pic>
        <p:nvPicPr>
          <p:cNvPr id="7" name="Grafik 6">
            <a:extLst>
              <a:ext uri="{FF2B5EF4-FFF2-40B4-BE49-F238E27FC236}">
                <a16:creationId xmlns:a16="http://schemas.microsoft.com/office/drawing/2014/main" id="{49810770-B09F-40D3-707F-A03D9CA59BC8}"/>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t="-868" b="-868"/>
          <a:stretch/>
        </p:blipFill>
        <p:spPr bwMode="auto">
          <a:xfrm>
            <a:off x="108000" y="6012000"/>
            <a:ext cx="712251" cy="6741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31886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hyperlink" Target="https://www.adfontes.uzh.ch/tutorium/die-deutsche-sprache-in-den-quellen/die-sprachstufen-des-deutschen/"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e-codices.ch/en/csg/0056/p.%2026"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adfontes.uzh.ch/tutorium/die-deutsche-sprache-in-den-quellen/die-sprachstufen-des-deutschen/" TargetMode="External"/><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97C812-82ED-EB9A-88EE-9F6A616BBF2C}"/>
              </a:ext>
            </a:extLst>
          </p:cNvPr>
          <p:cNvSpPr>
            <a:spLocks noGrp="1"/>
          </p:cNvSpPr>
          <p:nvPr>
            <p:ph type="ctrTitle"/>
          </p:nvPr>
        </p:nvSpPr>
        <p:spPr/>
        <p:txBody>
          <a:bodyPr/>
          <a:lstStyle/>
          <a:p>
            <a:r>
              <a:rPr lang="de-CH" dirty="0"/>
              <a:t>Sprachwandel und Sprachgeschichte</a:t>
            </a:r>
          </a:p>
        </p:txBody>
      </p:sp>
      <p:sp>
        <p:nvSpPr>
          <p:cNvPr id="3" name="Untertitel 2">
            <a:extLst>
              <a:ext uri="{FF2B5EF4-FFF2-40B4-BE49-F238E27FC236}">
                <a16:creationId xmlns:a16="http://schemas.microsoft.com/office/drawing/2014/main" id="{F035F4C2-9CDF-D3FE-8F93-1BBC051455DC}"/>
              </a:ext>
            </a:extLst>
          </p:cNvPr>
          <p:cNvSpPr>
            <a:spLocks noGrp="1"/>
          </p:cNvSpPr>
          <p:nvPr>
            <p:ph type="subTitle" idx="1"/>
          </p:nvPr>
        </p:nvSpPr>
        <p:spPr/>
        <p:txBody>
          <a:bodyPr/>
          <a:lstStyle/>
          <a:p>
            <a:r>
              <a:rPr lang="de-CH" dirty="0"/>
              <a:t>Einführung und Grundlagen</a:t>
            </a:r>
          </a:p>
        </p:txBody>
      </p:sp>
    </p:spTree>
    <p:extLst>
      <p:ext uri="{BB962C8B-B14F-4D97-AF65-F5344CB8AC3E}">
        <p14:creationId xmlns:p14="http://schemas.microsoft.com/office/powerpoint/2010/main" val="388358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FDAA7E-DA7D-EF2E-A902-00C76F2D1FE4}"/>
              </a:ext>
            </a:extLst>
          </p:cNvPr>
          <p:cNvSpPr>
            <a:spLocks noGrp="1"/>
          </p:cNvSpPr>
          <p:nvPr>
            <p:ph type="title"/>
          </p:nvPr>
        </p:nvSpPr>
        <p:spPr/>
        <p:txBody>
          <a:bodyPr/>
          <a:lstStyle/>
          <a:p>
            <a:r>
              <a:rPr lang="de-CH" dirty="0"/>
              <a:t>Quellen</a:t>
            </a:r>
          </a:p>
        </p:txBody>
      </p:sp>
      <p:sp>
        <p:nvSpPr>
          <p:cNvPr id="3" name="Inhaltsplatzhalter 2">
            <a:extLst>
              <a:ext uri="{FF2B5EF4-FFF2-40B4-BE49-F238E27FC236}">
                <a16:creationId xmlns:a16="http://schemas.microsoft.com/office/drawing/2014/main" id="{D07F3926-C7A6-D035-A3BF-0D83A0221900}"/>
              </a:ext>
            </a:extLst>
          </p:cNvPr>
          <p:cNvSpPr>
            <a:spLocks noGrp="1"/>
          </p:cNvSpPr>
          <p:nvPr>
            <p:ph idx="1"/>
          </p:nvPr>
        </p:nvSpPr>
        <p:spPr/>
        <p:txBody>
          <a:bodyPr>
            <a:normAutofit lnSpcReduction="10000"/>
          </a:bodyPr>
          <a:lstStyle/>
          <a:p>
            <a:pPr marL="396000" indent="-457200">
              <a:lnSpc>
                <a:spcPct val="110000"/>
              </a:lnSpc>
              <a:spcBef>
                <a:spcPts val="400"/>
              </a:spcBef>
              <a:spcAft>
                <a:spcPts val="1200"/>
              </a:spcAft>
              <a:buNone/>
            </a:pPr>
            <a:r>
              <a:rPr lang="de-CH" sz="2200" dirty="0">
                <a:solidFill>
                  <a:srgbClr val="000000"/>
                </a:solidFill>
              </a:rPr>
              <a:t>Ad </a:t>
            </a:r>
            <a:r>
              <a:rPr lang="de-CH" sz="2200" dirty="0" err="1">
                <a:solidFill>
                  <a:srgbClr val="000000"/>
                </a:solidFill>
              </a:rPr>
              <a:t>fontes</a:t>
            </a:r>
            <a:r>
              <a:rPr lang="de-CH" sz="2200" dirty="0">
                <a:solidFill>
                  <a:srgbClr val="000000"/>
                </a:solidFill>
              </a:rPr>
              <a:t>. (o. J.). </a:t>
            </a:r>
            <a:r>
              <a:rPr lang="de-CH" sz="2200" i="1" dirty="0">
                <a:solidFill>
                  <a:srgbClr val="000000"/>
                </a:solidFill>
              </a:rPr>
              <a:t>Deutsche Transkriptionsübungen: Metzgerzunftsatzung</a:t>
            </a:r>
            <a:r>
              <a:rPr lang="de-CH" sz="2200" dirty="0">
                <a:solidFill>
                  <a:srgbClr val="000000"/>
                </a:solidFill>
              </a:rPr>
              <a:t>. Universität Zürich. https://www.adfontes.uzh.ch/3375/training/deutsche-transkriptionsuebungen/metzgerzunftsatzung/</a:t>
            </a:r>
          </a:p>
          <a:p>
            <a:pPr marL="396000" indent="-457200">
              <a:lnSpc>
                <a:spcPct val="110000"/>
              </a:lnSpc>
              <a:spcBef>
                <a:spcPts val="400"/>
              </a:spcBef>
              <a:spcAft>
                <a:spcPts val="600"/>
              </a:spcAft>
              <a:buNone/>
            </a:pPr>
            <a:r>
              <a:rPr lang="de-CH" sz="2200" dirty="0">
                <a:solidFill>
                  <a:srgbClr val="000000"/>
                </a:solidFill>
              </a:rPr>
              <a:t>Berchtold, S. (o. J.). </a:t>
            </a:r>
            <a:r>
              <a:rPr lang="de-CH" sz="2200" i="1" dirty="0">
                <a:solidFill>
                  <a:srgbClr val="000000"/>
                </a:solidFill>
              </a:rPr>
              <a:t>Die Sprachstufen des Deutschen</a:t>
            </a:r>
            <a:r>
              <a:rPr lang="de-CH" sz="2200" dirty="0">
                <a:solidFill>
                  <a:srgbClr val="000000"/>
                </a:solidFill>
              </a:rPr>
              <a:t>. Ad </a:t>
            </a:r>
            <a:r>
              <a:rPr lang="de-CH" sz="2200" dirty="0" err="1">
                <a:solidFill>
                  <a:srgbClr val="000000"/>
                </a:solidFill>
              </a:rPr>
              <a:t>fontes</a:t>
            </a:r>
            <a:r>
              <a:rPr lang="de-CH" sz="2200" dirty="0">
                <a:solidFill>
                  <a:srgbClr val="000000"/>
                </a:solidFill>
              </a:rPr>
              <a:t>. Universität Zürich. </a:t>
            </a:r>
            <a:r>
              <a:rPr lang="de-CH" sz="2200" dirty="0"/>
              <a:t>https://www.adfontes.uzh.ch/tutorium/die-deutsche-sprache-in-den-quellen/die-sprachstufen-des-deutschen/</a:t>
            </a:r>
          </a:p>
          <a:p>
            <a:pPr marL="396000" indent="-457200">
              <a:lnSpc>
                <a:spcPct val="110000"/>
              </a:lnSpc>
              <a:spcBef>
                <a:spcPts val="400"/>
              </a:spcBef>
              <a:spcAft>
                <a:spcPts val="1200"/>
              </a:spcAft>
              <a:buNone/>
            </a:pPr>
            <a:r>
              <a:rPr lang="de-CH" sz="2200" i="1" dirty="0">
                <a:effectLst/>
                <a:ea typeface="Times New Roman" panose="02020603050405020304" pitchFamily="18" charset="0"/>
              </a:rPr>
              <a:t>Neue Zürcher Zeitung und schweizerisches Handelsblatt</a:t>
            </a:r>
            <a:r>
              <a:rPr lang="de-CH" sz="2200" dirty="0">
                <a:effectLst/>
                <a:ea typeface="Times New Roman" panose="02020603050405020304" pitchFamily="18" charset="0"/>
              </a:rPr>
              <a:t>. 220. Jahrgang, Montag, 4. Januar 1999, Nr. 1. Digitales Archiv der Neuen Zürcher Zeitung. Online unter: https://</a:t>
            </a:r>
            <a:r>
              <a:rPr lang="de-CH" sz="2200" dirty="0" err="1">
                <a:effectLst/>
                <a:ea typeface="Times New Roman" panose="02020603050405020304" pitchFamily="18" charset="0"/>
              </a:rPr>
              <a:t>zeitungsarchiv.nzz.ch</a:t>
            </a:r>
            <a:r>
              <a:rPr lang="de-CH" sz="2200" dirty="0">
                <a:effectLst/>
                <a:ea typeface="Times New Roman" panose="02020603050405020304" pitchFamily="18" charset="0"/>
              </a:rPr>
              <a:t>/</a:t>
            </a:r>
            <a:r>
              <a:rPr lang="de-CH" sz="2200" dirty="0" err="1">
                <a:effectLst/>
                <a:ea typeface="Times New Roman" panose="02020603050405020304" pitchFamily="18" charset="0"/>
              </a:rPr>
              <a:t>archive</a:t>
            </a:r>
            <a:r>
              <a:rPr lang="de-CH" sz="2200" dirty="0">
                <a:effectLst/>
                <a:ea typeface="Times New Roman" panose="02020603050405020304" pitchFamily="18" charset="0"/>
              </a:rPr>
              <a:t>.</a:t>
            </a:r>
            <a:endParaRPr lang="de-CH" sz="2200" dirty="0">
              <a:solidFill>
                <a:srgbClr val="000000"/>
              </a:solidFill>
            </a:endParaRPr>
          </a:p>
          <a:p>
            <a:pPr marL="396000" indent="-457200">
              <a:spcBef>
                <a:spcPts val="400"/>
              </a:spcBef>
              <a:spcAft>
                <a:spcPts val="1200"/>
              </a:spcAft>
              <a:buNone/>
            </a:pPr>
            <a:r>
              <a:rPr lang="de-CH" sz="2200" b="0" i="0" u="none" strike="noStrike" dirty="0">
                <a:solidFill>
                  <a:srgbClr val="333333"/>
                </a:solidFill>
                <a:effectLst/>
              </a:rPr>
              <a:t>St. Gallen</a:t>
            </a:r>
            <a:r>
              <a:rPr lang="de-CH" sz="2200" b="0" i="0" u="none" strike="noStrike">
                <a:solidFill>
                  <a:srgbClr val="333333"/>
                </a:solidFill>
                <a:effectLst/>
              </a:rPr>
              <a:t>, Stiftsbibliothek. </a:t>
            </a:r>
            <a:r>
              <a:rPr lang="de-CH" sz="2200" b="0" i="0" u="none" strike="noStrike" dirty="0">
                <a:solidFill>
                  <a:srgbClr val="333333"/>
                </a:solidFill>
                <a:effectLst/>
              </a:rPr>
              <a:t>Cod. Sang. 56: Evangelienharmonie des </a:t>
            </a:r>
            <a:r>
              <a:rPr lang="de-CH" sz="2200" b="0" i="0" u="none" strike="noStrike" dirty="0" err="1">
                <a:solidFill>
                  <a:srgbClr val="333333"/>
                </a:solidFill>
                <a:effectLst/>
              </a:rPr>
              <a:t>Tatian</a:t>
            </a:r>
            <a:r>
              <a:rPr lang="de-CH" sz="2200" b="0" i="0" u="none" strike="noStrike" dirty="0">
                <a:solidFill>
                  <a:srgbClr val="333333"/>
                </a:solidFill>
                <a:effectLst/>
              </a:rPr>
              <a:t>.  https://</a:t>
            </a:r>
            <a:r>
              <a:rPr lang="de-CH" sz="2200" b="0" i="0" u="none" strike="noStrike" dirty="0" err="1">
                <a:solidFill>
                  <a:srgbClr val="333333"/>
                </a:solidFill>
                <a:effectLst/>
              </a:rPr>
              <a:t>www.e-codices.ch</a:t>
            </a:r>
            <a:r>
              <a:rPr lang="de-CH" sz="2200" b="0" i="0" u="none" strike="noStrike" dirty="0">
                <a:solidFill>
                  <a:srgbClr val="333333"/>
                </a:solidFill>
                <a:effectLst/>
              </a:rPr>
              <a:t>/de/</a:t>
            </a:r>
            <a:r>
              <a:rPr lang="de-CH" sz="2200" b="0" i="0" u="none" strike="noStrike" dirty="0" err="1">
                <a:solidFill>
                  <a:srgbClr val="333333"/>
                </a:solidFill>
                <a:effectLst/>
              </a:rPr>
              <a:t>list</a:t>
            </a:r>
            <a:r>
              <a:rPr lang="de-CH" sz="2200" b="0" i="0" u="none" strike="noStrike" dirty="0">
                <a:solidFill>
                  <a:srgbClr val="333333"/>
                </a:solidFill>
                <a:effectLst/>
              </a:rPr>
              <a:t>/</a:t>
            </a:r>
            <a:r>
              <a:rPr lang="de-CH" sz="2200" b="0" i="0" u="none" strike="noStrike" dirty="0" err="1">
                <a:solidFill>
                  <a:srgbClr val="333333"/>
                </a:solidFill>
                <a:effectLst/>
              </a:rPr>
              <a:t>one</a:t>
            </a:r>
            <a:r>
              <a:rPr lang="de-CH" sz="2200" b="0" i="0" u="none" strike="noStrike" dirty="0">
                <a:solidFill>
                  <a:srgbClr val="333333"/>
                </a:solidFill>
                <a:effectLst/>
              </a:rPr>
              <a:t>/</a:t>
            </a:r>
            <a:r>
              <a:rPr lang="de-CH" sz="2200" b="0" i="0" u="none" strike="noStrike" dirty="0" err="1">
                <a:solidFill>
                  <a:srgbClr val="333333"/>
                </a:solidFill>
                <a:effectLst/>
              </a:rPr>
              <a:t>csg</a:t>
            </a:r>
            <a:r>
              <a:rPr lang="de-CH" sz="2200" b="0" i="0" u="none" strike="noStrike" dirty="0">
                <a:solidFill>
                  <a:srgbClr val="333333"/>
                </a:solidFill>
                <a:effectLst/>
              </a:rPr>
              <a:t>/0056.</a:t>
            </a:r>
            <a:endParaRPr lang="de-CH" sz="2200" b="0" i="0" u="none" strike="noStrike" dirty="0">
              <a:solidFill>
                <a:srgbClr val="000000"/>
              </a:solidFill>
              <a:effectLst/>
            </a:endParaRPr>
          </a:p>
        </p:txBody>
      </p:sp>
      <p:sp>
        <p:nvSpPr>
          <p:cNvPr id="4" name="Fußzeilenplatzhalter 3">
            <a:extLst>
              <a:ext uri="{FF2B5EF4-FFF2-40B4-BE49-F238E27FC236}">
                <a16:creationId xmlns:a16="http://schemas.microsoft.com/office/drawing/2014/main" id="{4C303D71-0829-3C0A-13BD-A110AD52BC8E}"/>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A423BA16-BF70-F117-C3CB-B2062FAEEB63}"/>
              </a:ext>
            </a:extLst>
          </p:cNvPr>
          <p:cNvSpPr>
            <a:spLocks noGrp="1"/>
          </p:cNvSpPr>
          <p:nvPr>
            <p:ph type="sldNum" sz="quarter" idx="12"/>
          </p:nvPr>
        </p:nvSpPr>
        <p:spPr/>
        <p:txBody>
          <a:bodyPr/>
          <a:lstStyle/>
          <a:p>
            <a:fld id="{CA85EE98-F69B-324A-9959-79D5EB3644DB}" type="slidenum">
              <a:rPr lang="de-CH" smtClean="0"/>
              <a:t>10</a:t>
            </a:fld>
            <a:endParaRPr lang="de-CH"/>
          </a:p>
        </p:txBody>
      </p:sp>
    </p:spTree>
    <p:extLst>
      <p:ext uri="{BB962C8B-B14F-4D97-AF65-F5344CB8AC3E}">
        <p14:creationId xmlns:p14="http://schemas.microsoft.com/office/powerpoint/2010/main" val="2488304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FB20E8C6-1F95-B85B-76EC-E373E01E5883}"/>
              </a:ext>
            </a:extLst>
          </p:cNvPr>
          <p:cNvSpPr>
            <a:spLocks noGrp="1"/>
          </p:cNvSpPr>
          <p:nvPr>
            <p:ph type="ftr" sz="quarter" idx="11"/>
          </p:nvPr>
        </p:nvSpPr>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9EA79F47-F3F2-A3AC-F017-65D7DF560627}"/>
              </a:ext>
            </a:extLst>
          </p:cNvPr>
          <p:cNvSpPr>
            <a:spLocks noGrp="1"/>
          </p:cNvSpPr>
          <p:nvPr>
            <p:ph type="sldNum" sz="quarter" idx="12"/>
          </p:nvPr>
        </p:nvSpPr>
        <p:spPr/>
        <p:txBody>
          <a:bodyPr/>
          <a:lstStyle/>
          <a:p>
            <a:fld id="{CA85EE98-F69B-324A-9959-79D5EB3644DB}" type="slidenum">
              <a:rPr lang="de-CH" smtClean="0"/>
              <a:t>2</a:t>
            </a:fld>
            <a:endParaRPr lang="de-CH"/>
          </a:p>
        </p:txBody>
      </p:sp>
      <p:pic>
        <p:nvPicPr>
          <p:cNvPr id="7" name="Inhaltsplatzhalter 6">
            <a:extLst>
              <a:ext uri="{FF2B5EF4-FFF2-40B4-BE49-F238E27FC236}">
                <a16:creationId xmlns:a16="http://schemas.microsoft.com/office/drawing/2014/main" id="{D93131D9-7D62-BD96-5233-B6EA932E321E}"/>
              </a:ext>
            </a:extLst>
          </p:cNvPr>
          <p:cNvPicPr>
            <a:picLocks noGrp="1" noChangeAspect="1"/>
          </p:cNvPicPr>
          <p:nvPr>
            <p:ph idx="4294967295"/>
          </p:nvPr>
        </p:nvPicPr>
        <p:blipFill>
          <a:blip r:embed="rId2"/>
          <a:stretch>
            <a:fillRect/>
          </a:stretch>
        </p:blipFill>
        <p:spPr>
          <a:xfrm>
            <a:off x="2278187" y="53575"/>
            <a:ext cx="7408424" cy="6485336"/>
          </a:xfrm>
        </p:spPr>
      </p:pic>
    </p:spTree>
    <p:extLst>
      <p:ext uri="{BB962C8B-B14F-4D97-AF65-F5344CB8AC3E}">
        <p14:creationId xmlns:p14="http://schemas.microsoft.com/office/powerpoint/2010/main" val="772190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94E1C844-CC99-2AED-698E-41053B73D991}"/>
              </a:ext>
            </a:extLst>
          </p:cNvPr>
          <p:cNvSpPr>
            <a:spLocks noGrp="1"/>
          </p:cNvSpPr>
          <p:nvPr>
            <p:ph type="title"/>
          </p:nvPr>
        </p:nvSpPr>
        <p:spPr/>
        <p:txBody>
          <a:bodyPr/>
          <a:lstStyle/>
          <a:p>
            <a:r>
              <a:rPr lang="de-CH" dirty="0"/>
              <a:t>Sprachwandel</a:t>
            </a:r>
          </a:p>
        </p:txBody>
      </p:sp>
      <p:sp>
        <p:nvSpPr>
          <p:cNvPr id="5" name="Inhaltsplatzhalter 4">
            <a:extLst>
              <a:ext uri="{FF2B5EF4-FFF2-40B4-BE49-F238E27FC236}">
                <a16:creationId xmlns:a16="http://schemas.microsoft.com/office/drawing/2014/main" id="{4ECAA8B7-74D2-650A-ADF5-EDF667B01C94}"/>
              </a:ext>
            </a:extLst>
          </p:cNvPr>
          <p:cNvSpPr>
            <a:spLocks noGrp="1"/>
          </p:cNvSpPr>
          <p:nvPr>
            <p:ph idx="1"/>
          </p:nvPr>
        </p:nvSpPr>
        <p:spPr>
          <a:xfrm>
            <a:off x="838200" y="1825625"/>
            <a:ext cx="10515599" cy="3894239"/>
          </a:xfrm>
        </p:spPr>
        <p:txBody>
          <a:bodyPr>
            <a:normAutofit/>
          </a:bodyPr>
          <a:lstStyle/>
          <a:p>
            <a:pPr marL="0" indent="0">
              <a:buNone/>
            </a:pPr>
            <a:r>
              <a:rPr lang="de-CH" sz="3000" b="1" dirty="0"/>
              <a:t>synchrone Betrachtung </a:t>
            </a:r>
            <a:r>
              <a:rPr lang="de-CH" sz="3000" dirty="0"/>
              <a:t>von Sprache: Beschreibung und Erklärung eine Sprachsystems zu einem bestimmten Zeitpunkt</a:t>
            </a:r>
          </a:p>
          <a:p>
            <a:pPr marL="0" indent="0">
              <a:buNone/>
            </a:pPr>
            <a:endParaRPr lang="de-CH" sz="3000" dirty="0"/>
          </a:p>
          <a:p>
            <a:pPr marL="0" indent="0">
              <a:buNone/>
            </a:pPr>
            <a:endParaRPr lang="de-CH" sz="3000" dirty="0"/>
          </a:p>
          <a:p>
            <a:pPr marL="0" indent="0">
              <a:buNone/>
            </a:pPr>
            <a:r>
              <a:rPr lang="de-CH" sz="3000" b="1" dirty="0"/>
              <a:t>diachrone Betrachtung </a:t>
            </a:r>
            <a:r>
              <a:rPr lang="de-CH" sz="3000" dirty="0"/>
              <a:t>von Sprache: Beschreibung von Sprachwandelprozessen, Vergleich des Sprachsystems anhand verschiedener Sprachstufen</a:t>
            </a:r>
          </a:p>
        </p:txBody>
      </p:sp>
      <p:sp>
        <p:nvSpPr>
          <p:cNvPr id="2" name="Fußzeilenplatzhalter 1">
            <a:extLst>
              <a:ext uri="{FF2B5EF4-FFF2-40B4-BE49-F238E27FC236}">
                <a16:creationId xmlns:a16="http://schemas.microsoft.com/office/drawing/2014/main" id="{17E7100C-FA2A-3BF5-0971-4AA0D59F6FAC}"/>
              </a:ext>
            </a:extLst>
          </p:cNvPr>
          <p:cNvSpPr>
            <a:spLocks noGrp="1"/>
          </p:cNvSpPr>
          <p:nvPr>
            <p:ph type="ftr" sz="quarter" idx="11"/>
          </p:nvPr>
        </p:nvSpPr>
        <p:spPr/>
        <p:txBody>
          <a:bodyPr/>
          <a:lstStyle/>
          <a:p>
            <a:r>
              <a:rPr lang="de-CH"/>
              <a:t>lingedu.ch</a:t>
            </a:r>
          </a:p>
        </p:txBody>
      </p:sp>
      <p:sp>
        <p:nvSpPr>
          <p:cNvPr id="3" name="Foliennummernplatzhalter 2">
            <a:extLst>
              <a:ext uri="{FF2B5EF4-FFF2-40B4-BE49-F238E27FC236}">
                <a16:creationId xmlns:a16="http://schemas.microsoft.com/office/drawing/2014/main" id="{D01D8547-B445-0473-4112-B1F8C94B95EF}"/>
              </a:ext>
            </a:extLst>
          </p:cNvPr>
          <p:cNvSpPr>
            <a:spLocks noGrp="1"/>
          </p:cNvSpPr>
          <p:nvPr>
            <p:ph type="sldNum" sz="quarter" idx="12"/>
          </p:nvPr>
        </p:nvSpPr>
        <p:spPr/>
        <p:txBody>
          <a:bodyPr/>
          <a:lstStyle/>
          <a:p>
            <a:fld id="{CA85EE98-F69B-324A-9959-79D5EB3644DB}" type="slidenum">
              <a:rPr lang="de-CH" smtClean="0"/>
              <a:t>3</a:t>
            </a:fld>
            <a:endParaRPr lang="de-CH"/>
          </a:p>
        </p:txBody>
      </p:sp>
    </p:spTree>
    <p:extLst>
      <p:ext uri="{BB962C8B-B14F-4D97-AF65-F5344CB8AC3E}">
        <p14:creationId xmlns:p14="http://schemas.microsoft.com/office/powerpoint/2010/main" val="2004107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3DFCEB39-1579-AA16-80F6-C97C35E17BEE}"/>
              </a:ext>
            </a:extLst>
          </p:cNvPr>
          <p:cNvSpPr>
            <a:spLocks noGrp="1"/>
          </p:cNvSpPr>
          <p:nvPr>
            <p:ph type="title"/>
          </p:nvPr>
        </p:nvSpPr>
        <p:spPr/>
        <p:txBody>
          <a:bodyPr/>
          <a:lstStyle/>
          <a:p>
            <a:r>
              <a:rPr lang="de-CH" dirty="0"/>
              <a:t>Ursprünge der deutschen Sprache</a:t>
            </a:r>
          </a:p>
        </p:txBody>
      </p:sp>
      <p:sp>
        <p:nvSpPr>
          <p:cNvPr id="3" name="Inhaltsplatzhalter 2">
            <a:extLst>
              <a:ext uri="{FF2B5EF4-FFF2-40B4-BE49-F238E27FC236}">
                <a16:creationId xmlns:a16="http://schemas.microsoft.com/office/drawing/2014/main" id="{1F9EE8E4-783F-2DC7-113D-43F7E56A5D61}"/>
              </a:ext>
            </a:extLst>
          </p:cNvPr>
          <p:cNvSpPr>
            <a:spLocks noGrp="1"/>
          </p:cNvSpPr>
          <p:nvPr>
            <p:ph sz="half" idx="1"/>
          </p:nvPr>
        </p:nvSpPr>
        <p:spPr>
          <a:xfrm>
            <a:off x="838200" y="1690688"/>
            <a:ext cx="5181600" cy="3479905"/>
          </a:xfrm>
        </p:spPr>
        <p:txBody>
          <a:bodyPr anchor="b">
            <a:normAutofit fontScale="32500" lnSpcReduction="20000"/>
          </a:bodyPr>
          <a:lstStyle/>
          <a:p>
            <a:pPr marL="0" indent="0">
              <a:lnSpc>
                <a:spcPct val="170000"/>
              </a:lnSpc>
              <a:buNone/>
            </a:pPr>
            <a:r>
              <a:rPr lang="de-CH" sz="6200" b="0" i="0" u="none" strike="noStrike" dirty="0">
                <a:solidFill>
                  <a:srgbClr val="212529"/>
                </a:solidFill>
                <a:effectLst/>
                <a:latin typeface="+mn-lt"/>
              </a:rPr>
              <a:t>«Sprachlich gehört die Vorgeschichte des Deutschen zur Periode des </a:t>
            </a:r>
            <a:r>
              <a:rPr lang="de-CH" sz="6200" b="1" i="0" u="none" strike="noStrike" dirty="0">
                <a:solidFill>
                  <a:srgbClr val="212529"/>
                </a:solidFill>
                <a:effectLst/>
                <a:latin typeface="+mn-lt"/>
              </a:rPr>
              <a:t>Germanischen</a:t>
            </a:r>
            <a:r>
              <a:rPr lang="de-CH" sz="6200" b="0" i="0" u="none" strike="noStrike" dirty="0">
                <a:solidFill>
                  <a:srgbClr val="212529"/>
                </a:solidFill>
                <a:effectLst/>
                <a:latin typeface="+mn-lt"/>
              </a:rPr>
              <a:t>. Das Germanische kennt noch </a:t>
            </a:r>
            <a:r>
              <a:rPr lang="de-CH" sz="6200" b="1" i="0" u="none" strike="noStrike" dirty="0">
                <a:solidFill>
                  <a:srgbClr val="212529"/>
                </a:solidFill>
                <a:effectLst/>
                <a:latin typeface="+mn-lt"/>
              </a:rPr>
              <a:t>keine</a:t>
            </a:r>
            <a:r>
              <a:rPr lang="de-CH" sz="6200" b="0" i="0" u="none" strike="noStrike" dirty="0">
                <a:solidFill>
                  <a:srgbClr val="212529"/>
                </a:solidFill>
                <a:effectLst/>
                <a:latin typeface="+mn-lt"/>
              </a:rPr>
              <a:t> </a:t>
            </a:r>
            <a:r>
              <a:rPr lang="de-CH" sz="6200" b="1" i="0" u="none" strike="noStrike" dirty="0">
                <a:solidFill>
                  <a:srgbClr val="212529"/>
                </a:solidFill>
                <a:effectLst/>
                <a:latin typeface="+mn-lt"/>
              </a:rPr>
              <a:t>Textüberlieferung</a:t>
            </a:r>
            <a:r>
              <a:rPr lang="de-CH" sz="6200" b="0" i="0" u="none" strike="noStrike" dirty="0">
                <a:solidFill>
                  <a:srgbClr val="212529"/>
                </a:solidFill>
                <a:effectLst/>
                <a:latin typeface="+mn-lt"/>
              </a:rPr>
              <a:t>. In dieser Zeit werden jedoch Einzelwörter einerseits in lateinischen Texten, andererseits als Inschriften auf Gegenständen überliefert.»</a:t>
            </a:r>
            <a:endParaRPr lang="de-CH" dirty="0"/>
          </a:p>
          <a:p>
            <a:pPr marL="0" indent="0">
              <a:lnSpc>
                <a:spcPct val="120000"/>
              </a:lnSpc>
              <a:buNone/>
            </a:pPr>
            <a:endParaRPr lang="de-CH" dirty="0"/>
          </a:p>
        </p:txBody>
      </p:sp>
      <p:pic>
        <p:nvPicPr>
          <p:cNvPr id="9" name="Inhaltsplatzhalter 8">
            <a:extLst>
              <a:ext uri="{FF2B5EF4-FFF2-40B4-BE49-F238E27FC236}">
                <a16:creationId xmlns:a16="http://schemas.microsoft.com/office/drawing/2014/main" id="{D5FE63F0-F984-3E52-BF54-63915F5FDD3E}"/>
              </a:ext>
            </a:extLst>
          </p:cNvPr>
          <p:cNvPicPr>
            <a:picLocks noGrp="1" noChangeAspect="1"/>
          </p:cNvPicPr>
          <p:nvPr>
            <p:ph sz="half" idx="2"/>
          </p:nvPr>
        </p:nvPicPr>
        <p:blipFill>
          <a:blip r:embed="rId3"/>
          <a:stretch>
            <a:fillRect/>
          </a:stretch>
        </p:blipFill>
        <p:spPr>
          <a:xfrm>
            <a:off x="7009451" y="1690688"/>
            <a:ext cx="4344348" cy="2183667"/>
          </a:xfrm>
        </p:spPr>
      </p:pic>
      <p:sp>
        <p:nvSpPr>
          <p:cNvPr id="4" name="Fußzeilenplatzhalter 3">
            <a:extLst>
              <a:ext uri="{FF2B5EF4-FFF2-40B4-BE49-F238E27FC236}">
                <a16:creationId xmlns:a16="http://schemas.microsoft.com/office/drawing/2014/main" id="{45CAF921-E2F5-C085-5D38-B3C3266F93CC}"/>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D68763CB-3BB7-DA2D-B234-4E2DBBDD8BF7}"/>
              </a:ext>
            </a:extLst>
          </p:cNvPr>
          <p:cNvSpPr>
            <a:spLocks noGrp="1"/>
          </p:cNvSpPr>
          <p:nvPr>
            <p:ph type="sldNum" sz="quarter" idx="12"/>
          </p:nvPr>
        </p:nvSpPr>
        <p:spPr/>
        <p:txBody>
          <a:bodyPr/>
          <a:lstStyle/>
          <a:p>
            <a:fld id="{CA85EE98-F69B-324A-9959-79D5EB3644DB}" type="slidenum">
              <a:rPr lang="de-CH" smtClean="0"/>
              <a:t>4</a:t>
            </a:fld>
            <a:endParaRPr lang="de-CH"/>
          </a:p>
        </p:txBody>
      </p:sp>
      <p:sp>
        <p:nvSpPr>
          <p:cNvPr id="10" name="Textfeld 9">
            <a:extLst>
              <a:ext uri="{FF2B5EF4-FFF2-40B4-BE49-F238E27FC236}">
                <a16:creationId xmlns:a16="http://schemas.microsoft.com/office/drawing/2014/main" id="{27558919-E2E0-5E55-029A-08E0C780C113}"/>
              </a:ext>
            </a:extLst>
          </p:cNvPr>
          <p:cNvSpPr txBox="1"/>
          <p:nvPr/>
        </p:nvSpPr>
        <p:spPr>
          <a:xfrm>
            <a:off x="6928957" y="3874355"/>
            <a:ext cx="4424842" cy="2031325"/>
          </a:xfrm>
          <a:prstGeom prst="rect">
            <a:avLst/>
          </a:prstGeom>
          <a:noFill/>
        </p:spPr>
        <p:txBody>
          <a:bodyPr wrap="square" rtlCol="0">
            <a:spAutoFit/>
          </a:bodyPr>
          <a:lstStyle/>
          <a:p>
            <a:r>
              <a:rPr lang="de-CH" b="0" i="0" u="none" strike="noStrike" dirty="0">
                <a:solidFill>
                  <a:srgbClr val="000000"/>
                </a:solidFill>
                <a:effectLst/>
                <a:latin typeface="hkgrotesk"/>
              </a:rPr>
              <a:t>Runeninschrift auf einer Fibel aus Bülach (Schweizerisches Landesmuseum)</a:t>
            </a:r>
            <a:br>
              <a:rPr lang="de-CH" dirty="0"/>
            </a:br>
            <a:r>
              <a:rPr lang="de-CH" b="0" i="0" u="none" strike="noStrike" dirty="0">
                <a:solidFill>
                  <a:srgbClr val="000000"/>
                </a:solidFill>
                <a:effectLst/>
                <a:latin typeface="hkgrotesk"/>
              </a:rPr>
              <a:t>Die Inschrift auf der Rückseite ist in drei (bzw. vier) Zeilen angebracht;</a:t>
            </a:r>
            <a:br>
              <a:rPr lang="de-CH" dirty="0"/>
            </a:br>
            <a:r>
              <a:rPr lang="de-CH" b="0" i="0" u="none" strike="noStrike" dirty="0">
                <a:solidFill>
                  <a:srgbClr val="000000"/>
                </a:solidFill>
                <a:effectLst/>
                <a:latin typeface="hkgrotesk"/>
              </a:rPr>
              <a:t>die Lesung und Deutung ist unsicher.</a:t>
            </a:r>
          </a:p>
          <a:p>
            <a:endParaRPr lang="de-CH" dirty="0">
              <a:solidFill>
                <a:srgbClr val="000000"/>
              </a:solidFill>
              <a:latin typeface="hkgrotesk"/>
            </a:endParaRPr>
          </a:p>
          <a:p>
            <a:endParaRPr lang="de-CH" b="0" i="0" u="none" strike="noStrike" dirty="0">
              <a:solidFill>
                <a:srgbClr val="000000"/>
              </a:solidFill>
              <a:effectLst/>
              <a:latin typeface="hkgrotesk"/>
            </a:endParaRPr>
          </a:p>
        </p:txBody>
      </p:sp>
      <p:sp>
        <p:nvSpPr>
          <p:cNvPr id="11" name="Textfeld 10">
            <a:extLst>
              <a:ext uri="{FF2B5EF4-FFF2-40B4-BE49-F238E27FC236}">
                <a16:creationId xmlns:a16="http://schemas.microsoft.com/office/drawing/2014/main" id="{FC869C79-D554-EC19-BA43-A01ADAD3673E}"/>
              </a:ext>
            </a:extLst>
          </p:cNvPr>
          <p:cNvSpPr txBox="1"/>
          <p:nvPr/>
        </p:nvSpPr>
        <p:spPr>
          <a:xfrm>
            <a:off x="838200" y="5683726"/>
            <a:ext cx="10515599" cy="707886"/>
          </a:xfrm>
          <a:prstGeom prst="rect">
            <a:avLst/>
          </a:prstGeom>
          <a:noFill/>
        </p:spPr>
        <p:txBody>
          <a:bodyPr wrap="square" rtlCol="0">
            <a:spAutoFit/>
          </a:bodyPr>
          <a:lstStyle/>
          <a:p>
            <a:r>
              <a:rPr lang="de-CH" sz="1200" b="0" i="0" u="none" strike="noStrike" dirty="0">
                <a:solidFill>
                  <a:srgbClr val="212529"/>
                </a:solidFill>
                <a:effectLst/>
                <a:latin typeface="+mn-lt"/>
              </a:rPr>
              <a:t>Quelle: Berchtold</a:t>
            </a:r>
            <a:r>
              <a:rPr lang="de-CH" sz="1200" dirty="0">
                <a:solidFill>
                  <a:srgbClr val="212529"/>
                </a:solidFill>
              </a:rPr>
              <a:t>.</a:t>
            </a:r>
            <a:r>
              <a:rPr lang="de-CH" sz="1200" b="0" i="0" u="none" strike="noStrike" dirty="0">
                <a:solidFill>
                  <a:srgbClr val="212529"/>
                </a:solidFill>
                <a:effectLst/>
                <a:latin typeface="+mn-lt"/>
              </a:rPr>
              <a:t> Ad </a:t>
            </a:r>
            <a:r>
              <a:rPr lang="de-CH" sz="1200" b="0" i="0" u="none" strike="noStrike" dirty="0" err="1">
                <a:solidFill>
                  <a:srgbClr val="212529"/>
                </a:solidFill>
                <a:effectLst/>
                <a:latin typeface="+mn-lt"/>
              </a:rPr>
              <a:t>fontes</a:t>
            </a:r>
            <a:r>
              <a:rPr lang="de-CH" sz="1200" b="0" i="0" u="none" strike="noStrike" dirty="0">
                <a:solidFill>
                  <a:srgbClr val="212529"/>
                </a:solidFill>
                <a:effectLst/>
                <a:latin typeface="+mn-lt"/>
              </a:rPr>
              <a:t>, die Sprachstufen des Deutschen, URL: </a:t>
            </a:r>
            <a:r>
              <a:rPr lang="de-CH" sz="1200" b="0" i="0" u="none" strike="noStrike" dirty="0">
                <a:solidFill>
                  <a:srgbClr val="000000"/>
                </a:solidFill>
                <a:effectLst/>
                <a:latin typeface="+mn-lt"/>
                <a:hlinkClick r:id="rId4"/>
              </a:rPr>
              <a:t>https://www.adfontes.uzh.ch/tutorium/die-deutsche-sprache-in-den-quellen/die-sprachstufen-des-deutschen/</a:t>
            </a:r>
            <a:r>
              <a:rPr lang="de-CH" sz="1200" b="0" i="0" u="none" strike="noStrike" dirty="0">
                <a:solidFill>
                  <a:srgbClr val="212529"/>
                </a:solidFill>
                <a:effectLst/>
                <a:latin typeface="+mn-lt"/>
              </a:rPr>
              <a:t>.</a:t>
            </a:r>
            <a:endParaRPr lang="de-CH" sz="1200" dirty="0">
              <a:latin typeface="+mn-lt"/>
            </a:endParaRPr>
          </a:p>
          <a:p>
            <a:endParaRPr lang="de-CH" sz="1600" dirty="0"/>
          </a:p>
        </p:txBody>
      </p:sp>
    </p:spTree>
    <p:extLst>
      <p:ext uri="{BB962C8B-B14F-4D97-AF65-F5344CB8AC3E}">
        <p14:creationId xmlns:p14="http://schemas.microsoft.com/office/powerpoint/2010/main" val="1929702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039DEF-7DE1-B201-2144-BA1741534A02}"/>
              </a:ext>
            </a:extLst>
          </p:cNvPr>
          <p:cNvSpPr>
            <a:spLocks noGrp="1"/>
          </p:cNvSpPr>
          <p:nvPr>
            <p:ph type="title"/>
          </p:nvPr>
        </p:nvSpPr>
        <p:spPr/>
        <p:txBody>
          <a:bodyPr/>
          <a:lstStyle/>
          <a:p>
            <a:r>
              <a:rPr lang="de-CH" dirty="0"/>
              <a:t>Erste schriftliche Überlieferungen</a:t>
            </a:r>
          </a:p>
        </p:txBody>
      </p:sp>
      <p:sp>
        <p:nvSpPr>
          <p:cNvPr id="3" name="Inhaltsplatzhalter 2">
            <a:extLst>
              <a:ext uri="{FF2B5EF4-FFF2-40B4-BE49-F238E27FC236}">
                <a16:creationId xmlns:a16="http://schemas.microsoft.com/office/drawing/2014/main" id="{AA2E5D9E-4908-941A-9FCE-2AC8A1457B05}"/>
              </a:ext>
            </a:extLst>
          </p:cNvPr>
          <p:cNvSpPr>
            <a:spLocks noGrp="1"/>
          </p:cNvSpPr>
          <p:nvPr>
            <p:ph idx="1"/>
          </p:nvPr>
        </p:nvSpPr>
        <p:spPr>
          <a:xfrm>
            <a:off x="838200" y="1825625"/>
            <a:ext cx="10515600" cy="4073730"/>
          </a:xfrm>
        </p:spPr>
        <p:txBody>
          <a:bodyPr/>
          <a:lstStyle/>
          <a:p>
            <a:r>
              <a:rPr lang="de-CH" b="0" i="0" u="none" strike="noStrike" dirty="0">
                <a:solidFill>
                  <a:srgbClr val="212529"/>
                </a:solidFill>
                <a:effectLst/>
                <a:latin typeface="+mn-lt"/>
              </a:rPr>
              <a:t>Schriftliche Überlieferungen in deutscher Sprache ab dem 8. Jahrhundert</a:t>
            </a:r>
          </a:p>
          <a:p>
            <a:r>
              <a:rPr lang="de-CH" dirty="0">
                <a:solidFill>
                  <a:srgbClr val="212529"/>
                </a:solidFill>
                <a:latin typeface="+mn-lt"/>
              </a:rPr>
              <a:t>Schriftliche Aufzeichnungen aus Klöstern (z.B. in St. Gallen) </a:t>
            </a:r>
            <a:r>
              <a:rPr lang="de-CH" dirty="0">
                <a:solidFill>
                  <a:srgbClr val="212529"/>
                </a:solidFill>
                <a:latin typeface="+mn-lt"/>
                <a:sym typeface="Wingdings" pitchFamily="2" charset="2"/>
              </a:rPr>
              <a:t> daher überwiegend geistliche Inhalte</a:t>
            </a:r>
          </a:p>
          <a:p>
            <a:r>
              <a:rPr lang="de-CH" dirty="0">
                <a:solidFill>
                  <a:srgbClr val="212529"/>
                </a:solidFill>
                <a:latin typeface="+mn-lt"/>
                <a:sym typeface="Wingdings" pitchFamily="2" charset="2"/>
              </a:rPr>
              <a:t>Oft nur Einzelwörter </a:t>
            </a:r>
          </a:p>
          <a:p>
            <a:r>
              <a:rPr lang="de-CH" dirty="0">
                <a:solidFill>
                  <a:srgbClr val="212529"/>
                </a:solidFill>
                <a:latin typeface="+mn-lt"/>
                <a:sym typeface="Wingdings" pitchFamily="2" charset="2"/>
              </a:rPr>
              <a:t>Viele Übersetzungen und Umdichtungen (von lateinischen Texten)</a:t>
            </a:r>
          </a:p>
          <a:p>
            <a:r>
              <a:rPr lang="de-CH" dirty="0">
                <a:latin typeface="+mn-lt"/>
              </a:rPr>
              <a:t>Keine einheitliche Schriftsprache (kein Standard!) – Mundarten</a:t>
            </a:r>
          </a:p>
        </p:txBody>
      </p:sp>
      <p:sp>
        <p:nvSpPr>
          <p:cNvPr id="4" name="Fußzeilenplatzhalter 3">
            <a:extLst>
              <a:ext uri="{FF2B5EF4-FFF2-40B4-BE49-F238E27FC236}">
                <a16:creationId xmlns:a16="http://schemas.microsoft.com/office/drawing/2014/main" id="{6AB8D5AE-4404-D6A5-0C75-4A10786C5F1F}"/>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9BD77C70-27EB-2EDC-7AF3-E962BC011E5F}"/>
              </a:ext>
            </a:extLst>
          </p:cNvPr>
          <p:cNvSpPr>
            <a:spLocks noGrp="1"/>
          </p:cNvSpPr>
          <p:nvPr>
            <p:ph type="sldNum" sz="quarter" idx="12"/>
          </p:nvPr>
        </p:nvSpPr>
        <p:spPr/>
        <p:txBody>
          <a:bodyPr/>
          <a:lstStyle/>
          <a:p>
            <a:fld id="{CA85EE98-F69B-324A-9959-79D5EB3644DB}" type="slidenum">
              <a:rPr lang="de-CH" smtClean="0"/>
              <a:t>5</a:t>
            </a:fld>
            <a:endParaRPr lang="de-CH"/>
          </a:p>
        </p:txBody>
      </p:sp>
    </p:spTree>
    <p:extLst>
      <p:ext uri="{BB962C8B-B14F-4D97-AF65-F5344CB8AC3E}">
        <p14:creationId xmlns:p14="http://schemas.microsoft.com/office/powerpoint/2010/main" val="1216267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3A481A-E5D4-E499-1F21-96F273EEF85D}"/>
              </a:ext>
            </a:extLst>
          </p:cNvPr>
          <p:cNvSpPr>
            <a:spLocks noGrp="1"/>
          </p:cNvSpPr>
          <p:nvPr>
            <p:ph type="title"/>
          </p:nvPr>
        </p:nvSpPr>
        <p:spPr/>
        <p:txBody>
          <a:bodyPr/>
          <a:lstStyle/>
          <a:p>
            <a:r>
              <a:rPr lang="de-CH" dirty="0"/>
              <a:t>Althochdeutsch</a:t>
            </a:r>
          </a:p>
        </p:txBody>
      </p:sp>
      <p:sp>
        <p:nvSpPr>
          <p:cNvPr id="4" name="Fußzeilenplatzhalter 3">
            <a:extLst>
              <a:ext uri="{FF2B5EF4-FFF2-40B4-BE49-F238E27FC236}">
                <a16:creationId xmlns:a16="http://schemas.microsoft.com/office/drawing/2014/main" id="{34DC9797-F588-F166-C0A5-0A248C5EE959}"/>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7A760EE0-9514-CED9-A807-EFBCB5BF8CD7}"/>
              </a:ext>
            </a:extLst>
          </p:cNvPr>
          <p:cNvSpPr>
            <a:spLocks noGrp="1"/>
          </p:cNvSpPr>
          <p:nvPr>
            <p:ph type="sldNum" sz="quarter" idx="12"/>
          </p:nvPr>
        </p:nvSpPr>
        <p:spPr/>
        <p:txBody>
          <a:bodyPr/>
          <a:lstStyle/>
          <a:p>
            <a:fld id="{CA85EE98-F69B-324A-9959-79D5EB3644DB}" type="slidenum">
              <a:rPr lang="de-CH" smtClean="0"/>
              <a:t>6</a:t>
            </a:fld>
            <a:endParaRPr lang="de-CH"/>
          </a:p>
        </p:txBody>
      </p:sp>
      <p:pic>
        <p:nvPicPr>
          <p:cNvPr id="10" name="Inhaltsplatzhalter 9" descr="Ein Bild, das Text, Papier, Handschrift, Schrift enthält.&#10;&#10;Automatisch generierte Beschreibung">
            <a:extLst>
              <a:ext uri="{FF2B5EF4-FFF2-40B4-BE49-F238E27FC236}">
                <a16:creationId xmlns:a16="http://schemas.microsoft.com/office/drawing/2014/main" id="{6389692A-BB9A-99DC-7E0B-FC89FC38C4BB}"/>
              </a:ext>
            </a:extLst>
          </p:cNvPr>
          <p:cNvPicPr>
            <a:picLocks noGrp="1" noChangeAspect="1"/>
          </p:cNvPicPr>
          <p:nvPr>
            <p:ph idx="1"/>
          </p:nvPr>
        </p:nvPicPr>
        <p:blipFill>
          <a:blip r:embed="rId3"/>
          <a:stretch/>
        </p:blipFill>
        <p:spPr bwMode="auto">
          <a:xfrm>
            <a:off x="295275" y="1447801"/>
            <a:ext cx="6764606" cy="4351338"/>
          </a:xfrm>
          <a:prstGeom prst="rect">
            <a:avLst/>
          </a:prstGeom>
        </p:spPr>
      </p:pic>
      <p:sp>
        <p:nvSpPr>
          <p:cNvPr id="11" name="Textfeld 10">
            <a:extLst>
              <a:ext uri="{FF2B5EF4-FFF2-40B4-BE49-F238E27FC236}">
                <a16:creationId xmlns:a16="http://schemas.microsoft.com/office/drawing/2014/main" id="{03A6EEDF-82E2-DF15-8133-D69BEFCB71C4}"/>
              </a:ext>
            </a:extLst>
          </p:cNvPr>
          <p:cNvSpPr txBox="1"/>
          <p:nvPr/>
        </p:nvSpPr>
        <p:spPr>
          <a:xfrm>
            <a:off x="838200" y="5881242"/>
            <a:ext cx="6221681" cy="538609"/>
          </a:xfrm>
          <a:prstGeom prst="rect">
            <a:avLst/>
          </a:prstGeom>
          <a:noFill/>
        </p:spPr>
        <p:txBody>
          <a:bodyPr wrap="square" rtlCol="0">
            <a:spAutoFit/>
          </a:bodyPr>
          <a:lstStyle/>
          <a:p>
            <a:r>
              <a:rPr lang="de-CH" sz="1100" dirty="0">
                <a:effectLst/>
                <a:ea typeface="Source Sans Pro" panose="020B0503030403020204" pitchFamily="34" charset="0"/>
                <a:cs typeface="Times New Roman" panose="02020603050405020304" pitchFamily="18" charset="0"/>
              </a:rPr>
              <a:t>Bildnachweis: St. Gallen, </a:t>
            </a:r>
            <a:r>
              <a:rPr lang="de-CH" sz="1100" dirty="0" err="1">
                <a:effectLst/>
                <a:ea typeface="Source Sans Pro" panose="020B0503030403020204" pitchFamily="34" charset="0"/>
                <a:cs typeface="Times New Roman" panose="02020603050405020304" pitchFamily="18" charset="0"/>
              </a:rPr>
              <a:t>StiB</a:t>
            </a:r>
            <a:r>
              <a:rPr lang="de-CH" sz="1100" dirty="0">
                <a:effectLst/>
                <a:ea typeface="Source Sans Pro" panose="020B0503030403020204" pitchFamily="34" charset="0"/>
                <a:cs typeface="Times New Roman" panose="02020603050405020304" pitchFamily="18" charset="0"/>
              </a:rPr>
              <a:t> 56, p.26-27 (</a:t>
            </a:r>
            <a:r>
              <a:rPr lang="de-CH" sz="1100" u="sng" dirty="0">
                <a:solidFill>
                  <a:srgbClr val="0028A5"/>
                </a:solidFill>
                <a:effectLst/>
                <a:ea typeface="Source Sans Pro" panose="020B0503030403020204" pitchFamily="34" charset="0"/>
                <a:cs typeface="Times New Roman" panose="02020603050405020304" pitchFamily="18" charset="0"/>
                <a:hlinkClick r:id="rId4" tooltip="http://www.e-codices.ch/en/csg/0056/p.%2026"/>
              </a:rPr>
              <a:t>http://www.e-codices.ch/en/csg/0056/p.%2026</a:t>
            </a:r>
            <a:r>
              <a:rPr lang="de-CH" sz="1100" dirty="0">
                <a:effectLst/>
                <a:ea typeface="Source Sans Pro" panose="020B0503030403020204" pitchFamily="34" charset="0"/>
                <a:cs typeface="Times New Roman" panose="02020603050405020304" pitchFamily="18" charset="0"/>
              </a:rPr>
              <a:t>)</a:t>
            </a:r>
          </a:p>
          <a:p>
            <a:endParaRPr lang="de-CH" dirty="0"/>
          </a:p>
        </p:txBody>
      </p:sp>
      <p:sp>
        <p:nvSpPr>
          <p:cNvPr id="13" name="Textfeld 12">
            <a:extLst>
              <a:ext uri="{FF2B5EF4-FFF2-40B4-BE49-F238E27FC236}">
                <a16:creationId xmlns:a16="http://schemas.microsoft.com/office/drawing/2014/main" id="{52F4EE3E-19AF-9074-8DFF-4127FE01BFC4}"/>
              </a:ext>
            </a:extLst>
          </p:cNvPr>
          <p:cNvSpPr txBox="1"/>
          <p:nvPr/>
        </p:nvSpPr>
        <p:spPr>
          <a:xfrm>
            <a:off x="7342320" y="1447801"/>
            <a:ext cx="4316279" cy="4893647"/>
          </a:xfrm>
          <a:prstGeom prst="rect">
            <a:avLst/>
          </a:prstGeom>
          <a:noFill/>
        </p:spPr>
        <p:txBody>
          <a:bodyPr wrap="square" rtlCol="0">
            <a:spAutoFit/>
          </a:bodyPr>
          <a:lstStyle/>
          <a:p>
            <a:r>
              <a:rPr lang="de-CH" b="1" dirty="0"/>
              <a:t>Althochdeutsche Handschrift aus dem 9. Jahrhundert</a:t>
            </a:r>
          </a:p>
          <a:p>
            <a:endParaRPr lang="de-CH" dirty="0"/>
          </a:p>
          <a:p>
            <a:pPr marL="285750" indent="-285750">
              <a:lnSpc>
                <a:spcPct val="150000"/>
              </a:lnSpc>
              <a:buFont typeface="Arial" panose="020B0604020202020204" pitchFamily="34" charset="0"/>
              <a:buChar char="•"/>
            </a:pPr>
            <a:r>
              <a:rPr lang="de-CH" sz="2000" dirty="0"/>
              <a:t>Auf Pergament</a:t>
            </a:r>
          </a:p>
          <a:p>
            <a:pPr marL="285750" indent="-285750">
              <a:lnSpc>
                <a:spcPct val="150000"/>
              </a:lnSpc>
              <a:buFont typeface="Arial" panose="020B0604020202020204" pitchFamily="34" charset="0"/>
              <a:buChar char="•"/>
            </a:pPr>
            <a:r>
              <a:rPr lang="de-CH" sz="2000" dirty="0"/>
              <a:t>Umfangreichster Text der althochdeutschen Zeit</a:t>
            </a:r>
          </a:p>
          <a:p>
            <a:pPr marL="285750" indent="-285750">
              <a:lnSpc>
                <a:spcPct val="150000"/>
              </a:lnSpc>
              <a:buFont typeface="Arial" panose="020B0604020202020204" pitchFamily="34" charset="0"/>
              <a:buChar char="•"/>
            </a:pPr>
            <a:r>
              <a:rPr lang="de-CH" sz="2000" dirty="0"/>
              <a:t>Als Auftragsarbeit St. Gallens im Kloster Fulda übersetzt. </a:t>
            </a:r>
          </a:p>
          <a:p>
            <a:pPr marL="285750" indent="-285750">
              <a:lnSpc>
                <a:spcPct val="150000"/>
              </a:lnSpc>
              <a:buFont typeface="Arial" panose="020B0604020202020204" pitchFamily="34" charset="0"/>
              <a:buChar char="•"/>
            </a:pPr>
            <a:r>
              <a:rPr lang="de-CH" sz="2000" dirty="0"/>
              <a:t>Grundlage der althochdeutschen Grammatik</a:t>
            </a:r>
          </a:p>
          <a:p>
            <a:endParaRPr lang="de-CH" dirty="0"/>
          </a:p>
          <a:p>
            <a:endParaRPr lang="de-CH" dirty="0"/>
          </a:p>
          <a:p>
            <a:r>
              <a:rPr lang="de-CH" sz="1200" dirty="0"/>
              <a:t>Quelle: https://</a:t>
            </a:r>
            <a:r>
              <a:rPr lang="de-CH" sz="1200" dirty="0" err="1"/>
              <a:t>www.e-codices.ch</a:t>
            </a:r>
            <a:r>
              <a:rPr lang="de-CH" sz="1200" dirty="0"/>
              <a:t>/de/</a:t>
            </a:r>
            <a:r>
              <a:rPr lang="de-CH" sz="1200" dirty="0" err="1"/>
              <a:t>list</a:t>
            </a:r>
            <a:r>
              <a:rPr lang="de-CH" sz="1200" dirty="0"/>
              <a:t>/</a:t>
            </a:r>
            <a:r>
              <a:rPr lang="de-CH" sz="1200" dirty="0" err="1"/>
              <a:t>one</a:t>
            </a:r>
            <a:r>
              <a:rPr lang="de-CH" sz="1200" dirty="0"/>
              <a:t>/</a:t>
            </a:r>
            <a:r>
              <a:rPr lang="de-CH" sz="1200" dirty="0" err="1"/>
              <a:t>csg</a:t>
            </a:r>
            <a:r>
              <a:rPr lang="de-CH" sz="1200" dirty="0"/>
              <a:t>/0056#details</a:t>
            </a:r>
          </a:p>
        </p:txBody>
      </p:sp>
    </p:spTree>
    <p:extLst>
      <p:ext uri="{BB962C8B-B14F-4D97-AF65-F5344CB8AC3E}">
        <p14:creationId xmlns:p14="http://schemas.microsoft.com/office/powerpoint/2010/main" val="3853972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D2ABB5-F087-968B-E943-DF45B94D8167}"/>
              </a:ext>
            </a:extLst>
          </p:cNvPr>
          <p:cNvSpPr>
            <a:spLocks noGrp="1"/>
          </p:cNvSpPr>
          <p:nvPr>
            <p:ph type="title"/>
          </p:nvPr>
        </p:nvSpPr>
        <p:spPr>
          <a:xfrm>
            <a:off x="762001" y="188912"/>
            <a:ext cx="10515600" cy="1325563"/>
          </a:xfrm>
        </p:spPr>
        <p:txBody>
          <a:bodyPr/>
          <a:lstStyle/>
          <a:p>
            <a:r>
              <a:rPr lang="de-CH" dirty="0"/>
              <a:t>Mittelhochdeutsch</a:t>
            </a:r>
          </a:p>
        </p:txBody>
      </p:sp>
      <p:pic>
        <p:nvPicPr>
          <p:cNvPr id="7" name="Inhaltsplatzhalter 6">
            <a:extLst>
              <a:ext uri="{FF2B5EF4-FFF2-40B4-BE49-F238E27FC236}">
                <a16:creationId xmlns:a16="http://schemas.microsoft.com/office/drawing/2014/main" id="{D90AB746-C93C-F5F0-ED13-042B569EF353}"/>
              </a:ext>
            </a:extLst>
          </p:cNvPr>
          <p:cNvPicPr>
            <a:picLocks noGrp="1" noChangeAspect="1"/>
          </p:cNvPicPr>
          <p:nvPr>
            <p:ph sz="half" idx="1"/>
          </p:nvPr>
        </p:nvPicPr>
        <p:blipFill>
          <a:blip r:embed="rId2"/>
          <a:stretch>
            <a:fillRect/>
          </a:stretch>
        </p:blipFill>
        <p:spPr>
          <a:xfrm>
            <a:off x="6461141" y="851693"/>
            <a:ext cx="4322815" cy="4460047"/>
          </a:xfrm>
        </p:spPr>
      </p:pic>
      <p:sp>
        <p:nvSpPr>
          <p:cNvPr id="6" name="Inhaltsplatzhalter 5">
            <a:extLst>
              <a:ext uri="{FF2B5EF4-FFF2-40B4-BE49-F238E27FC236}">
                <a16:creationId xmlns:a16="http://schemas.microsoft.com/office/drawing/2014/main" id="{0CE0F116-4D6E-5033-C3A3-BF44096AAA6E}"/>
              </a:ext>
            </a:extLst>
          </p:cNvPr>
          <p:cNvSpPr>
            <a:spLocks noGrp="1"/>
          </p:cNvSpPr>
          <p:nvPr>
            <p:ph sz="half" idx="2"/>
          </p:nvPr>
        </p:nvSpPr>
        <p:spPr>
          <a:xfrm>
            <a:off x="762782" y="1406782"/>
            <a:ext cx="5195886" cy="4044435"/>
          </a:xfrm>
        </p:spPr>
        <p:txBody>
          <a:bodyPr anchor="ctr">
            <a:normAutofit fontScale="55000" lnSpcReduction="20000"/>
          </a:bodyPr>
          <a:lstStyle/>
          <a:p>
            <a:pPr>
              <a:lnSpc>
                <a:spcPct val="120000"/>
              </a:lnSpc>
            </a:pPr>
            <a:r>
              <a:rPr lang="de-CH" sz="3600" dirty="0"/>
              <a:t>Ritterstand als Kulturträger</a:t>
            </a:r>
          </a:p>
          <a:p>
            <a:pPr>
              <a:lnSpc>
                <a:spcPct val="120000"/>
              </a:lnSpc>
            </a:pPr>
            <a:r>
              <a:rPr lang="de-CH" sz="3600" dirty="0"/>
              <a:t>französische Vorbilder: literarische Stoffe aus Frankreich </a:t>
            </a:r>
            <a:r>
              <a:rPr lang="de-CH" sz="3600" dirty="0">
                <a:sym typeface="Wingdings" pitchFamily="2" charset="2"/>
              </a:rPr>
              <a:t> viel französische Lehnwörter (z.B. </a:t>
            </a:r>
            <a:r>
              <a:rPr lang="de-CH" sz="3600" dirty="0" err="1">
                <a:sym typeface="Wingdings" pitchFamily="2" charset="2"/>
              </a:rPr>
              <a:t>altfrz</a:t>
            </a:r>
            <a:r>
              <a:rPr lang="de-CH" sz="3600" dirty="0">
                <a:sym typeface="Wingdings" pitchFamily="2" charset="2"/>
              </a:rPr>
              <a:t>. </a:t>
            </a:r>
            <a:r>
              <a:rPr lang="de-CH" sz="3600" i="1" dirty="0" err="1">
                <a:sym typeface="Wingdings" pitchFamily="2" charset="2"/>
              </a:rPr>
              <a:t>danse</a:t>
            </a:r>
            <a:r>
              <a:rPr lang="de-CH" sz="3600" i="1" dirty="0">
                <a:sym typeface="Wingdings" pitchFamily="2" charset="2"/>
              </a:rPr>
              <a:t> </a:t>
            </a:r>
            <a:r>
              <a:rPr lang="de-CH" sz="3600" dirty="0">
                <a:sym typeface="Wingdings" pitchFamily="2" charset="2"/>
              </a:rPr>
              <a:t>– mhd. tanz ‘Tanz’)</a:t>
            </a:r>
          </a:p>
          <a:p>
            <a:pPr>
              <a:lnSpc>
                <a:spcPct val="120000"/>
              </a:lnSpc>
            </a:pPr>
            <a:r>
              <a:rPr lang="de-CH" sz="3600" dirty="0"/>
              <a:t>mehr weltliche Texte (ab 1140)</a:t>
            </a:r>
          </a:p>
          <a:p>
            <a:pPr>
              <a:lnSpc>
                <a:spcPct val="120000"/>
              </a:lnSpc>
            </a:pPr>
            <a:r>
              <a:rPr lang="de-CH" sz="3600" dirty="0"/>
              <a:t>höfische Ritterliteratur (Artussage, Nibelungenlied)</a:t>
            </a:r>
          </a:p>
          <a:p>
            <a:pPr>
              <a:lnSpc>
                <a:spcPct val="120000"/>
              </a:lnSpc>
            </a:pPr>
            <a:r>
              <a:rPr lang="de-CH" sz="3600" dirty="0"/>
              <a:t>erste Deutsche Urkunden (ab Mitte des 13. Jh.)</a:t>
            </a:r>
          </a:p>
        </p:txBody>
      </p:sp>
      <p:sp>
        <p:nvSpPr>
          <p:cNvPr id="4" name="Fußzeilenplatzhalter 3">
            <a:extLst>
              <a:ext uri="{FF2B5EF4-FFF2-40B4-BE49-F238E27FC236}">
                <a16:creationId xmlns:a16="http://schemas.microsoft.com/office/drawing/2014/main" id="{B95F31E0-D018-6B2F-F375-19CCCC6C03D5}"/>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8587DDAC-C731-21E4-C3EB-C6F23364B3C5}"/>
              </a:ext>
            </a:extLst>
          </p:cNvPr>
          <p:cNvSpPr>
            <a:spLocks noGrp="1"/>
          </p:cNvSpPr>
          <p:nvPr>
            <p:ph type="sldNum" sz="quarter" idx="12"/>
          </p:nvPr>
        </p:nvSpPr>
        <p:spPr/>
        <p:txBody>
          <a:bodyPr/>
          <a:lstStyle/>
          <a:p>
            <a:fld id="{CA85EE98-F69B-324A-9959-79D5EB3644DB}" type="slidenum">
              <a:rPr lang="de-CH" smtClean="0"/>
              <a:t>7</a:t>
            </a:fld>
            <a:endParaRPr lang="de-CH"/>
          </a:p>
        </p:txBody>
      </p:sp>
      <p:sp>
        <p:nvSpPr>
          <p:cNvPr id="8" name="Textfeld 7">
            <a:extLst>
              <a:ext uri="{FF2B5EF4-FFF2-40B4-BE49-F238E27FC236}">
                <a16:creationId xmlns:a16="http://schemas.microsoft.com/office/drawing/2014/main" id="{7136C70A-F177-C42D-6DAC-5326D6F249A1}"/>
              </a:ext>
            </a:extLst>
          </p:cNvPr>
          <p:cNvSpPr txBox="1"/>
          <p:nvPr/>
        </p:nvSpPr>
        <p:spPr>
          <a:xfrm>
            <a:off x="6421385" y="5311740"/>
            <a:ext cx="5665840" cy="646331"/>
          </a:xfrm>
          <a:prstGeom prst="rect">
            <a:avLst/>
          </a:prstGeom>
          <a:noFill/>
        </p:spPr>
        <p:txBody>
          <a:bodyPr wrap="square" rtlCol="0">
            <a:spAutoFit/>
          </a:bodyPr>
          <a:lstStyle/>
          <a:p>
            <a:r>
              <a:rPr lang="de-CH" b="0" i="0" strike="noStrike" dirty="0">
                <a:solidFill>
                  <a:srgbClr val="000000"/>
                </a:solidFill>
                <a:effectLst/>
              </a:rPr>
              <a:t>Eine frühe deutsche Urkunde aus dem Klosterarchiv Einsiedeln (1248).</a:t>
            </a:r>
            <a:endParaRPr lang="de-CH" dirty="0"/>
          </a:p>
        </p:txBody>
      </p:sp>
      <p:sp>
        <p:nvSpPr>
          <p:cNvPr id="9" name="Textfeld 8">
            <a:extLst>
              <a:ext uri="{FF2B5EF4-FFF2-40B4-BE49-F238E27FC236}">
                <a16:creationId xmlns:a16="http://schemas.microsoft.com/office/drawing/2014/main" id="{FE28ADC9-19AF-946B-8994-2986E41B6281}"/>
              </a:ext>
            </a:extLst>
          </p:cNvPr>
          <p:cNvSpPr txBox="1"/>
          <p:nvPr/>
        </p:nvSpPr>
        <p:spPr>
          <a:xfrm>
            <a:off x="934124" y="5982810"/>
            <a:ext cx="10343477" cy="738664"/>
          </a:xfrm>
          <a:prstGeom prst="rect">
            <a:avLst/>
          </a:prstGeom>
          <a:noFill/>
        </p:spPr>
        <p:txBody>
          <a:bodyPr wrap="square" rtlCol="0">
            <a:spAutoFit/>
          </a:bodyPr>
          <a:lstStyle/>
          <a:p>
            <a:r>
              <a:rPr lang="de-CH" sz="1200" b="0" i="0" u="none" strike="noStrike" dirty="0">
                <a:solidFill>
                  <a:srgbClr val="212529"/>
                </a:solidFill>
                <a:effectLst/>
                <a:latin typeface="+mn-lt"/>
              </a:rPr>
              <a:t>Quelle: Berchtold</a:t>
            </a:r>
            <a:r>
              <a:rPr lang="de-CH" sz="1200" dirty="0">
                <a:solidFill>
                  <a:srgbClr val="212529"/>
                </a:solidFill>
              </a:rPr>
              <a:t>.</a:t>
            </a:r>
            <a:r>
              <a:rPr lang="de-CH" sz="1200" b="0" i="0" u="none" strike="noStrike" dirty="0">
                <a:solidFill>
                  <a:srgbClr val="212529"/>
                </a:solidFill>
                <a:effectLst/>
                <a:latin typeface="+mn-lt"/>
              </a:rPr>
              <a:t> Ad </a:t>
            </a:r>
            <a:r>
              <a:rPr lang="de-CH" sz="1200" b="0" i="0" u="none" strike="noStrike" dirty="0" err="1">
                <a:solidFill>
                  <a:srgbClr val="212529"/>
                </a:solidFill>
                <a:effectLst/>
                <a:latin typeface="+mn-lt"/>
              </a:rPr>
              <a:t>fontes</a:t>
            </a:r>
            <a:r>
              <a:rPr lang="de-CH" sz="1200" b="0" i="0" u="none" strike="noStrike" dirty="0">
                <a:solidFill>
                  <a:srgbClr val="212529"/>
                </a:solidFill>
                <a:effectLst/>
                <a:latin typeface="+mn-lt"/>
              </a:rPr>
              <a:t>, die Sprachstufen des Deutschen, URL: </a:t>
            </a:r>
            <a:r>
              <a:rPr lang="de-CH" sz="1200" b="0" i="0" u="none" strike="noStrike" dirty="0">
                <a:solidFill>
                  <a:srgbClr val="000000"/>
                </a:solidFill>
                <a:effectLst/>
                <a:latin typeface="+mn-lt"/>
                <a:hlinkClick r:id="rId3"/>
              </a:rPr>
              <a:t>https://www.adfontes.uzh.ch/tutorium/die-deutsche-sprache-in-den-quellen/die-sprachstufen-des-deutschen/</a:t>
            </a:r>
            <a:r>
              <a:rPr lang="de-CH" sz="1200" b="0" i="0" u="none" strike="noStrike" dirty="0">
                <a:solidFill>
                  <a:srgbClr val="212529"/>
                </a:solidFill>
                <a:effectLst/>
                <a:latin typeface="+mn-lt"/>
              </a:rPr>
              <a:t>.</a:t>
            </a:r>
            <a:endParaRPr lang="de-CH" sz="1200" dirty="0">
              <a:latin typeface="+mn-lt"/>
            </a:endParaRPr>
          </a:p>
          <a:p>
            <a:endParaRPr lang="de-CH" dirty="0"/>
          </a:p>
        </p:txBody>
      </p:sp>
    </p:spTree>
    <p:extLst>
      <p:ext uri="{BB962C8B-B14F-4D97-AF65-F5344CB8AC3E}">
        <p14:creationId xmlns:p14="http://schemas.microsoft.com/office/powerpoint/2010/main" val="1336545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B3D390-8D86-5C69-0959-6FDF9C1031FB}"/>
              </a:ext>
            </a:extLst>
          </p:cNvPr>
          <p:cNvSpPr>
            <a:spLocks noGrp="1"/>
          </p:cNvSpPr>
          <p:nvPr>
            <p:ph type="title"/>
          </p:nvPr>
        </p:nvSpPr>
        <p:spPr/>
        <p:txBody>
          <a:bodyPr>
            <a:normAutofit fontScale="90000"/>
          </a:bodyPr>
          <a:lstStyle/>
          <a:p>
            <a:r>
              <a:rPr lang="de-CH" dirty="0"/>
              <a:t>Frühneuhochdeutsch</a:t>
            </a:r>
            <a:br>
              <a:rPr lang="de-CH" dirty="0"/>
            </a:br>
            <a:br>
              <a:rPr lang="de-CH" dirty="0"/>
            </a:br>
            <a:br>
              <a:rPr lang="de-CH" dirty="0"/>
            </a:br>
            <a:br>
              <a:rPr lang="de-CH" dirty="0"/>
            </a:br>
            <a:br>
              <a:rPr lang="de-CH" dirty="0"/>
            </a:br>
            <a:br>
              <a:rPr lang="de-CH" dirty="0"/>
            </a:br>
            <a:br>
              <a:rPr lang="de-CH" dirty="0"/>
            </a:br>
            <a:r>
              <a:rPr lang="de-CH" sz="5300" dirty="0"/>
              <a:t>Frühneuhochdeutsch</a:t>
            </a:r>
            <a:br>
              <a:rPr lang="de-CH" dirty="0"/>
            </a:br>
            <a:br>
              <a:rPr lang="de-CH" dirty="0"/>
            </a:br>
            <a:br>
              <a:rPr lang="de-CH" dirty="0"/>
            </a:br>
            <a:br>
              <a:rPr lang="de-CH" dirty="0"/>
            </a:br>
            <a:br>
              <a:rPr lang="de-CH" dirty="0"/>
            </a:br>
            <a:br>
              <a:rPr lang="de-CH" dirty="0"/>
            </a:br>
            <a:br>
              <a:rPr lang="de-CH" dirty="0"/>
            </a:br>
            <a:endParaRPr lang="de-CH" dirty="0"/>
          </a:p>
        </p:txBody>
      </p:sp>
      <p:sp>
        <p:nvSpPr>
          <p:cNvPr id="4" name="Inhaltsplatzhalter 3">
            <a:extLst>
              <a:ext uri="{FF2B5EF4-FFF2-40B4-BE49-F238E27FC236}">
                <a16:creationId xmlns:a16="http://schemas.microsoft.com/office/drawing/2014/main" id="{D29F1B75-B3AE-F982-2FC0-85621CACBCD7}"/>
              </a:ext>
            </a:extLst>
          </p:cNvPr>
          <p:cNvSpPr>
            <a:spLocks noGrp="1"/>
          </p:cNvSpPr>
          <p:nvPr>
            <p:ph idx="1"/>
          </p:nvPr>
        </p:nvSpPr>
        <p:spPr>
          <a:xfrm>
            <a:off x="838200" y="1525588"/>
            <a:ext cx="10515600" cy="4351338"/>
          </a:xfrm>
        </p:spPr>
        <p:txBody>
          <a:bodyPr anchor="ctr">
            <a:normAutofit/>
          </a:bodyPr>
          <a:lstStyle/>
          <a:p>
            <a:r>
              <a:rPr lang="de-CH" dirty="0"/>
              <a:t>Zeit der Herausbildung einer überregionalen deutschen Schriftsprache</a:t>
            </a:r>
          </a:p>
          <a:p>
            <a:r>
              <a:rPr lang="de-CH" dirty="0"/>
              <a:t>Erfindung des Buchdrucks</a:t>
            </a:r>
          </a:p>
          <a:p>
            <a:r>
              <a:rPr lang="de-CH" dirty="0"/>
              <a:t>Entstehung von Universitäten</a:t>
            </a:r>
          </a:p>
          <a:p>
            <a:pPr>
              <a:buFont typeface="Wingdings" pitchFamily="2" charset="2"/>
              <a:buChar char="à"/>
            </a:pPr>
            <a:r>
              <a:rPr lang="de-CH" dirty="0">
                <a:sym typeface="Wingdings" pitchFamily="2" charset="2"/>
              </a:rPr>
              <a:t>Zunahme der Schriftlichkeit und Zunahme deutschsprachiger Texte</a:t>
            </a:r>
          </a:p>
          <a:p>
            <a:r>
              <a:rPr lang="de-CH" dirty="0">
                <a:sym typeface="Wingdings" pitchFamily="2" charset="2"/>
              </a:rPr>
              <a:t>Neue Textsorten (Polizeiverordnungen, Protokolle, Volksbücher, Grammatiken, ...)</a:t>
            </a:r>
            <a:endParaRPr lang="de-CH" dirty="0"/>
          </a:p>
        </p:txBody>
      </p:sp>
      <p:sp>
        <p:nvSpPr>
          <p:cNvPr id="5" name="Fußzeilenplatzhalter 4">
            <a:extLst>
              <a:ext uri="{FF2B5EF4-FFF2-40B4-BE49-F238E27FC236}">
                <a16:creationId xmlns:a16="http://schemas.microsoft.com/office/drawing/2014/main" id="{A81CE892-5DB3-5930-182F-1DBA4B6BF9BC}"/>
              </a:ext>
            </a:extLst>
          </p:cNvPr>
          <p:cNvSpPr>
            <a:spLocks noGrp="1"/>
          </p:cNvSpPr>
          <p:nvPr>
            <p:ph type="ftr" sz="quarter" idx="11"/>
          </p:nvPr>
        </p:nvSpPr>
        <p:spPr/>
        <p:txBody>
          <a:bodyPr/>
          <a:lstStyle/>
          <a:p>
            <a:r>
              <a:rPr lang="de-CH"/>
              <a:t>lingedu.ch</a:t>
            </a:r>
          </a:p>
        </p:txBody>
      </p:sp>
      <p:sp>
        <p:nvSpPr>
          <p:cNvPr id="6" name="Foliennummernplatzhalter 5">
            <a:extLst>
              <a:ext uri="{FF2B5EF4-FFF2-40B4-BE49-F238E27FC236}">
                <a16:creationId xmlns:a16="http://schemas.microsoft.com/office/drawing/2014/main" id="{8424D613-26FC-78A9-F01E-0E2DE7E466C7}"/>
              </a:ext>
            </a:extLst>
          </p:cNvPr>
          <p:cNvSpPr>
            <a:spLocks noGrp="1"/>
          </p:cNvSpPr>
          <p:nvPr>
            <p:ph type="sldNum" sz="quarter" idx="12"/>
          </p:nvPr>
        </p:nvSpPr>
        <p:spPr/>
        <p:txBody>
          <a:bodyPr/>
          <a:lstStyle/>
          <a:p>
            <a:fld id="{CA85EE98-F69B-324A-9959-79D5EB3644DB}" type="slidenum">
              <a:rPr lang="de-CH" smtClean="0"/>
              <a:t>8</a:t>
            </a:fld>
            <a:endParaRPr lang="de-CH"/>
          </a:p>
        </p:txBody>
      </p:sp>
    </p:spTree>
    <p:extLst>
      <p:ext uri="{BB962C8B-B14F-4D97-AF65-F5344CB8AC3E}">
        <p14:creationId xmlns:p14="http://schemas.microsoft.com/office/powerpoint/2010/main" val="1934603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A16DD1-7298-C738-CFA7-FB41608C3CBF}"/>
              </a:ext>
            </a:extLst>
          </p:cNvPr>
          <p:cNvSpPr>
            <a:spLocks noGrp="1"/>
          </p:cNvSpPr>
          <p:nvPr>
            <p:ph type="title"/>
          </p:nvPr>
        </p:nvSpPr>
        <p:spPr/>
        <p:txBody>
          <a:bodyPr/>
          <a:lstStyle/>
          <a:p>
            <a:r>
              <a:rPr lang="de-CH" dirty="0"/>
              <a:t>Frühneuhochdeutsch</a:t>
            </a:r>
          </a:p>
        </p:txBody>
      </p:sp>
      <p:pic>
        <p:nvPicPr>
          <p:cNvPr id="6" name="Inhaltsplatzhalter 5">
            <a:extLst>
              <a:ext uri="{FF2B5EF4-FFF2-40B4-BE49-F238E27FC236}">
                <a16:creationId xmlns:a16="http://schemas.microsoft.com/office/drawing/2014/main" id="{A7F1CF30-A2C8-CD67-04D2-8F9E3338D2C7}"/>
              </a:ext>
            </a:extLst>
          </p:cNvPr>
          <p:cNvPicPr>
            <a:picLocks noGrp="1" noChangeAspect="1"/>
          </p:cNvPicPr>
          <p:nvPr>
            <p:ph idx="1"/>
          </p:nvPr>
        </p:nvPicPr>
        <p:blipFill>
          <a:blip r:embed="rId3"/>
          <a:stretch>
            <a:fillRect/>
          </a:stretch>
        </p:blipFill>
        <p:spPr>
          <a:xfrm>
            <a:off x="952500" y="1538857"/>
            <a:ext cx="6958013" cy="3243709"/>
          </a:xfrm>
        </p:spPr>
      </p:pic>
      <p:sp>
        <p:nvSpPr>
          <p:cNvPr id="4" name="Fußzeilenplatzhalter 3">
            <a:extLst>
              <a:ext uri="{FF2B5EF4-FFF2-40B4-BE49-F238E27FC236}">
                <a16:creationId xmlns:a16="http://schemas.microsoft.com/office/drawing/2014/main" id="{4A699D8C-267A-FB41-619A-BB1A00399C29}"/>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C3C82392-5EFF-F23A-968E-128D6563A559}"/>
              </a:ext>
            </a:extLst>
          </p:cNvPr>
          <p:cNvSpPr>
            <a:spLocks noGrp="1"/>
          </p:cNvSpPr>
          <p:nvPr>
            <p:ph type="sldNum" sz="quarter" idx="12"/>
          </p:nvPr>
        </p:nvSpPr>
        <p:spPr/>
        <p:txBody>
          <a:bodyPr/>
          <a:lstStyle/>
          <a:p>
            <a:fld id="{CA85EE98-F69B-324A-9959-79D5EB3644DB}" type="slidenum">
              <a:rPr lang="de-CH" smtClean="0"/>
              <a:t>9</a:t>
            </a:fld>
            <a:endParaRPr lang="de-CH"/>
          </a:p>
        </p:txBody>
      </p:sp>
      <p:sp>
        <p:nvSpPr>
          <p:cNvPr id="7" name="Textfeld 6">
            <a:extLst>
              <a:ext uri="{FF2B5EF4-FFF2-40B4-BE49-F238E27FC236}">
                <a16:creationId xmlns:a16="http://schemas.microsoft.com/office/drawing/2014/main" id="{118FBF3D-1630-8424-EE68-F00B5763F1AD}"/>
              </a:ext>
            </a:extLst>
          </p:cNvPr>
          <p:cNvSpPr txBox="1"/>
          <p:nvPr/>
        </p:nvSpPr>
        <p:spPr>
          <a:xfrm>
            <a:off x="838200" y="4864520"/>
            <a:ext cx="10777538" cy="1231106"/>
          </a:xfrm>
          <a:prstGeom prst="rect">
            <a:avLst/>
          </a:prstGeom>
          <a:noFill/>
        </p:spPr>
        <p:txBody>
          <a:bodyPr wrap="square" rtlCol="0">
            <a:spAutoFit/>
          </a:bodyPr>
          <a:lstStyle/>
          <a:p>
            <a:pPr marL="12700"/>
            <a:r>
              <a:rPr lang="de-CH" sz="2000" dirty="0">
                <a:latin typeface="Arial" panose="020B0604020202020204" pitchFamily="34" charset="0"/>
                <a:cs typeface="Arial" panose="020B0604020202020204" pitchFamily="34" charset="0"/>
              </a:rPr>
              <a:t>Metzgerzunftsatzung: </a:t>
            </a:r>
            <a:r>
              <a:rPr lang="de-CH" sz="2000" b="0" i="0" u="none" strike="noStrike" dirty="0">
                <a:solidFill>
                  <a:srgbClr val="000000"/>
                </a:solidFill>
                <a:effectLst/>
                <a:latin typeface="Arial" panose="020B0604020202020204" pitchFamily="34" charset="0"/>
                <a:cs typeface="Arial" panose="020B0604020202020204" pitchFamily="34" charset="0"/>
              </a:rPr>
              <a:t>Die Tradition der St. Galler Bratwürste reicht bis ins Mittelalter:</a:t>
            </a:r>
            <a:br>
              <a:rPr lang="de-CH" sz="2000" dirty="0">
                <a:latin typeface="Arial" panose="020B0604020202020204" pitchFamily="34" charset="0"/>
                <a:cs typeface="Arial" panose="020B0604020202020204" pitchFamily="34" charset="0"/>
              </a:rPr>
            </a:br>
            <a:r>
              <a:rPr lang="de-CH" sz="2000" b="0" i="0" u="none" strike="noStrike" dirty="0">
                <a:solidFill>
                  <a:srgbClr val="000000"/>
                </a:solidFill>
                <a:effectLst/>
                <a:latin typeface="Arial" panose="020B0604020202020204" pitchFamily="34" charset="0"/>
                <a:cs typeface="Arial" panose="020B0604020202020204" pitchFamily="34" charset="0"/>
              </a:rPr>
              <a:t>Stadtarchiv St. Gallen, Bd. 610, S. 27.</a:t>
            </a:r>
          </a:p>
          <a:p>
            <a:endParaRPr lang="de-CH" sz="2000" dirty="0">
              <a:solidFill>
                <a:srgbClr val="000000"/>
              </a:solidFill>
              <a:latin typeface="Arial" panose="020B0604020202020204" pitchFamily="34" charset="0"/>
              <a:cs typeface="Arial" panose="020B0604020202020204" pitchFamily="34" charset="0"/>
            </a:endParaRPr>
          </a:p>
          <a:p>
            <a:r>
              <a:rPr lang="de-CH" sz="1400" dirty="0">
                <a:solidFill>
                  <a:srgbClr val="000000"/>
                </a:solidFill>
                <a:latin typeface="Arial" panose="020B0604020202020204" pitchFamily="34" charset="0"/>
                <a:cs typeface="Arial" panose="020B0604020202020204" pitchFamily="34" charset="0"/>
              </a:rPr>
              <a:t>Quelle: Ad </a:t>
            </a:r>
            <a:r>
              <a:rPr lang="de-CH" sz="1400" dirty="0" err="1">
                <a:solidFill>
                  <a:srgbClr val="000000"/>
                </a:solidFill>
                <a:latin typeface="Arial" panose="020B0604020202020204" pitchFamily="34" charset="0"/>
                <a:cs typeface="Arial" panose="020B0604020202020204" pitchFamily="34" charset="0"/>
              </a:rPr>
              <a:t>fontes</a:t>
            </a:r>
            <a:r>
              <a:rPr lang="de-CH" sz="1400" dirty="0">
                <a:solidFill>
                  <a:srgbClr val="000000"/>
                </a:solidFill>
                <a:latin typeface="Arial" panose="020B0604020202020204" pitchFamily="34" charset="0"/>
                <a:cs typeface="Arial" panose="020B0604020202020204" pitchFamily="34" charset="0"/>
              </a:rPr>
              <a:t>. https://</a:t>
            </a:r>
            <a:r>
              <a:rPr lang="de-CH" sz="1400" dirty="0" err="1">
                <a:solidFill>
                  <a:srgbClr val="000000"/>
                </a:solidFill>
                <a:latin typeface="Arial" panose="020B0604020202020204" pitchFamily="34" charset="0"/>
                <a:cs typeface="Arial" panose="020B0604020202020204" pitchFamily="34" charset="0"/>
              </a:rPr>
              <a:t>www.adfontes.uzh.ch</a:t>
            </a:r>
            <a:r>
              <a:rPr lang="de-CH" sz="1400" dirty="0">
                <a:solidFill>
                  <a:srgbClr val="000000"/>
                </a:solidFill>
                <a:latin typeface="Arial" panose="020B0604020202020204" pitchFamily="34" charset="0"/>
                <a:cs typeface="Arial" panose="020B0604020202020204" pitchFamily="34" charset="0"/>
              </a:rPr>
              <a:t>/3375/</a:t>
            </a:r>
            <a:r>
              <a:rPr lang="de-CH" sz="1400" dirty="0" err="1">
                <a:solidFill>
                  <a:srgbClr val="000000"/>
                </a:solidFill>
                <a:latin typeface="Arial" panose="020B0604020202020204" pitchFamily="34" charset="0"/>
                <a:cs typeface="Arial" panose="020B0604020202020204" pitchFamily="34" charset="0"/>
              </a:rPr>
              <a:t>training</a:t>
            </a:r>
            <a:r>
              <a:rPr lang="de-CH" sz="1400" dirty="0">
                <a:solidFill>
                  <a:srgbClr val="000000"/>
                </a:solidFill>
                <a:latin typeface="Arial" panose="020B0604020202020204" pitchFamily="34" charset="0"/>
                <a:cs typeface="Arial" panose="020B0604020202020204" pitchFamily="34" charset="0"/>
              </a:rPr>
              <a:t>/deutsche-</a:t>
            </a:r>
            <a:r>
              <a:rPr lang="de-CH" sz="1400" dirty="0" err="1">
                <a:solidFill>
                  <a:srgbClr val="000000"/>
                </a:solidFill>
                <a:latin typeface="Arial" panose="020B0604020202020204" pitchFamily="34" charset="0"/>
                <a:cs typeface="Arial" panose="020B0604020202020204" pitchFamily="34" charset="0"/>
              </a:rPr>
              <a:t>transkriptionsuebungen</a:t>
            </a:r>
            <a:r>
              <a:rPr lang="de-CH" sz="1400" dirty="0">
                <a:solidFill>
                  <a:srgbClr val="000000"/>
                </a:solidFill>
                <a:latin typeface="Arial" panose="020B0604020202020204" pitchFamily="34" charset="0"/>
                <a:cs typeface="Arial" panose="020B0604020202020204" pitchFamily="34" charset="0"/>
              </a:rPr>
              <a:t>/</a:t>
            </a:r>
            <a:r>
              <a:rPr lang="de-CH" sz="1400" dirty="0" err="1">
                <a:solidFill>
                  <a:srgbClr val="000000"/>
                </a:solidFill>
                <a:latin typeface="Arial" panose="020B0604020202020204" pitchFamily="34" charset="0"/>
                <a:cs typeface="Arial" panose="020B0604020202020204" pitchFamily="34" charset="0"/>
              </a:rPr>
              <a:t>metzgerzunftsatzung</a:t>
            </a:r>
            <a:r>
              <a:rPr lang="de-CH" sz="1400" dirty="0">
                <a:solidFill>
                  <a:srgbClr val="000000"/>
                </a:solidFill>
                <a:latin typeface="Arial" panose="020B0604020202020204" pitchFamily="34" charset="0"/>
                <a:cs typeface="Arial" panose="020B0604020202020204" pitchFamily="34" charset="0"/>
              </a:rPr>
              <a:t>/</a:t>
            </a:r>
            <a:endParaRPr lang="de-CH"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6566741"/>
      </p:ext>
    </p:extLst>
  </p:cSld>
  <p:clrMapOvr>
    <a:masterClrMapping/>
  </p:clrMapOvr>
</p:sld>
</file>

<file path=ppt/theme/theme1.xml><?xml version="1.0" encoding="utf-8"?>
<a:theme xmlns:a="http://schemas.openxmlformats.org/drawingml/2006/main" name="Office">
  <a:themeElements>
    <a:clrScheme name="LingEdu (Astra)">
      <a:dk1>
        <a:srgbClr val="000000"/>
      </a:dk1>
      <a:lt1>
        <a:srgbClr val="FFFFFF"/>
      </a:lt1>
      <a:dk2>
        <a:srgbClr val="364151"/>
      </a:dk2>
      <a:lt2>
        <a:srgbClr val="DFD3BB"/>
      </a:lt2>
      <a:accent1>
        <a:srgbClr val="83C0CC"/>
      </a:accent1>
      <a:accent2>
        <a:srgbClr val="489FB5"/>
      </a:accent2>
      <a:accent3>
        <a:srgbClr val="166979"/>
      </a:accent3>
      <a:accent4>
        <a:srgbClr val="2A4C66"/>
      </a:accent4>
      <a:accent5>
        <a:srgbClr val="2B4B66"/>
      </a:accent5>
      <a:accent6>
        <a:srgbClr val="364151"/>
      </a:accent6>
      <a:hlink>
        <a:srgbClr val="4EB4B3"/>
      </a:hlink>
      <a:folHlink>
        <a:srgbClr val="1B094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ngEdu_PP_Template_neu" id="{8E84F8C5-D37E-4143-B060-4E479720979F}" vid="{5F1D6F63-CE5B-EB4A-9C82-11158E5BEC6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{23B36538-0F5B-F246-9506-85F055F43B60}tf16401378</Template>
  <TotalTime>0</TotalTime>
  <Words>773</Words>
  <Application>Microsoft Macintosh PowerPoint</Application>
  <PresentationFormat>Breitbild</PresentationFormat>
  <Paragraphs>89</Paragraphs>
  <Slides>10</Slides>
  <Notes>6</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10</vt:i4>
      </vt:variant>
    </vt:vector>
  </HeadingPairs>
  <TitlesOfParts>
    <vt:vector size="15" baseType="lpstr">
      <vt:lpstr>Arial</vt:lpstr>
      <vt:lpstr>Calibri</vt:lpstr>
      <vt:lpstr>hkgrotesk</vt:lpstr>
      <vt:lpstr>Wingdings</vt:lpstr>
      <vt:lpstr>Office</vt:lpstr>
      <vt:lpstr>Sprachwandel und Sprachgeschichte</vt:lpstr>
      <vt:lpstr>PowerPoint-Präsentation</vt:lpstr>
      <vt:lpstr>Sprachwandel</vt:lpstr>
      <vt:lpstr>Ursprünge der deutschen Sprache</vt:lpstr>
      <vt:lpstr>Erste schriftliche Überlieferungen</vt:lpstr>
      <vt:lpstr>Althochdeutsch</vt:lpstr>
      <vt:lpstr>Mittelhochdeutsch</vt:lpstr>
      <vt:lpstr>Frühneuhochdeutsch       Frühneuhochdeutsch       </vt:lpstr>
      <vt:lpstr>Frühneuhochdeutsch</vt:lpstr>
      <vt:lpstr>Quellen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Sprachwandel und Sprachgeschichte</dc:title>
  <dc:creator>Julie Fragniere</dc:creator>
  <cp:lastModifiedBy>Julie Fragniere</cp:lastModifiedBy>
  <cp:revision>66</cp:revision>
  <dcterms:created xsi:type="dcterms:W3CDTF">2026-01-24T10:11:07Z</dcterms:created>
  <dcterms:modified xsi:type="dcterms:W3CDTF">2026-05-08T12:10:39Z</dcterms:modified>
</cp:coreProperties>
</file>