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26"/>
  </p:notesMasterIdLst>
  <p:handoutMasterIdLst>
    <p:handoutMasterId r:id="rId27"/>
  </p:handoutMasterIdLst>
  <p:sldIdLst>
    <p:sldId id="256" r:id="rId2"/>
    <p:sldId id="282" r:id="rId3"/>
    <p:sldId id="283" r:id="rId4"/>
    <p:sldId id="284" r:id="rId5"/>
    <p:sldId id="285" r:id="rId6"/>
    <p:sldId id="286" r:id="rId7"/>
    <p:sldId id="287" r:id="rId8"/>
    <p:sldId id="288" r:id="rId9"/>
    <p:sldId id="289" r:id="rId10"/>
    <p:sldId id="290" r:id="rId11"/>
    <p:sldId id="291" r:id="rId12"/>
    <p:sldId id="292" r:id="rId13"/>
    <p:sldId id="293" r:id="rId14"/>
    <p:sldId id="294" r:id="rId15"/>
    <p:sldId id="295" r:id="rId16"/>
    <p:sldId id="296" r:id="rId17"/>
    <p:sldId id="297" r:id="rId18"/>
    <p:sldId id="298" r:id="rId19"/>
    <p:sldId id="299" r:id="rId20"/>
    <p:sldId id="300" r:id="rId21"/>
    <p:sldId id="301" r:id="rId22"/>
    <p:sldId id="302" r:id="rId23"/>
    <p:sldId id="303" r:id="rId24"/>
    <p:sldId id="304" r:id="rId25"/>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9442"/>
    <a:srgbClr val="FF53D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0A9A98D-A960-4FC6-A8C3-E24D3530123D}" v="2" dt="2026-06-03T10:53:50.63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Helle Formatvorlage 2 - Akz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107"/>
    <p:restoredTop sz="96405"/>
  </p:normalViewPr>
  <p:slideViewPr>
    <p:cSldViewPr snapToGrid="0">
      <p:cViewPr varScale="1">
        <p:scale>
          <a:sx n="79" d="100"/>
          <a:sy n="79" d="100"/>
        </p:scale>
        <p:origin x="629"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8C7EBC7-6A5A-4FEC-ADAA-D4F84497C862}" type="doc">
      <dgm:prSet loTypeId="urn:microsoft.com/office/officeart/2005/8/layout/hierarchy1" loCatId="hierarchy" qsTypeId="urn:microsoft.com/office/officeart/2005/8/quickstyle/simple1" qsCatId="simple" csTypeId="urn:microsoft.com/office/officeart/2005/8/colors/accent1_2" csCatId="accent1"/>
      <dgm:spPr/>
      <dgm:t>
        <a:bodyPr/>
        <a:lstStyle/>
        <a:p>
          <a:endParaRPr lang="en-US"/>
        </a:p>
      </dgm:t>
    </dgm:pt>
    <dgm:pt modelId="{FEEF71AA-2787-42F4-B434-AEB6BC2BF3D7}">
      <dgm:prSet/>
      <dgm:spPr/>
      <dgm:t>
        <a:bodyPr/>
        <a:lstStyle/>
        <a:p>
          <a:r>
            <a:rPr lang="de-CH"/>
            <a:t>Sprachfamilie</a:t>
          </a:r>
          <a:endParaRPr lang="en-US"/>
        </a:p>
      </dgm:t>
    </dgm:pt>
    <dgm:pt modelId="{CA77B01A-0AB4-4FE9-90C0-3FE915842100}" type="parTrans" cxnId="{469D9F2A-CDA1-44E9-B83F-24A303677AA2}">
      <dgm:prSet/>
      <dgm:spPr/>
      <dgm:t>
        <a:bodyPr/>
        <a:lstStyle/>
        <a:p>
          <a:endParaRPr lang="en-US"/>
        </a:p>
      </dgm:t>
    </dgm:pt>
    <dgm:pt modelId="{07D91CA9-0BBE-46FD-A71A-C7731A588A85}" type="sibTrans" cxnId="{469D9F2A-CDA1-44E9-B83F-24A303677AA2}">
      <dgm:prSet/>
      <dgm:spPr/>
      <dgm:t>
        <a:bodyPr/>
        <a:lstStyle/>
        <a:p>
          <a:endParaRPr lang="en-US"/>
        </a:p>
      </dgm:t>
    </dgm:pt>
    <dgm:pt modelId="{33B33480-AA44-40CB-8996-76D0F3A3CAC8}">
      <dgm:prSet/>
      <dgm:spPr/>
      <dgm:t>
        <a:bodyPr/>
        <a:lstStyle/>
        <a:p>
          <a:r>
            <a:rPr lang="de-CH"/>
            <a:t>Sprachdichte</a:t>
          </a:r>
          <a:endParaRPr lang="en-US"/>
        </a:p>
      </dgm:t>
    </dgm:pt>
    <dgm:pt modelId="{54F57FAD-7B3A-4920-AB11-E6F038ACE257}" type="parTrans" cxnId="{BB2FFEA6-2F10-41BE-848D-402DD763D82F}">
      <dgm:prSet/>
      <dgm:spPr/>
      <dgm:t>
        <a:bodyPr/>
        <a:lstStyle/>
        <a:p>
          <a:endParaRPr lang="en-US"/>
        </a:p>
      </dgm:t>
    </dgm:pt>
    <dgm:pt modelId="{B22B15EB-6B57-4594-BCD5-C9B734C3A337}" type="sibTrans" cxnId="{BB2FFEA6-2F10-41BE-848D-402DD763D82F}">
      <dgm:prSet/>
      <dgm:spPr/>
      <dgm:t>
        <a:bodyPr/>
        <a:lstStyle/>
        <a:p>
          <a:endParaRPr lang="en-US"/>
        </a:p>
      </dgm:t>
    </dgm:pt>
    <dgm:pt modelId="{1688A431-A217-46F2-B073-FAEB265D05F1}">
      <dgm:prSet/>
      <dgm:spPr/>
      <dgm:t>
        <a:bodyPr/>
        <a:lstStyle/>
        <a:p>
          <a:r>
            <a:rPr lang="de-CH"/>
            <a:t>Sprachtypologie</a:t>
          </a:r>
          <a:endParaRPr lang="en-US"/>
        </a:p>
      </dgm:t>
    </dgm:pt>
    <dgm:pt modelId="{FE34FEC5-42BE-40F8-B9AB-77E47BEE42A7}" type="parTrans" cxnId="{D8C426B0-ED3F-4783-9C58-03D82282B83D}">
      <dgm:prSet/>
      <dgm:spPr/>
      <dgm:t>
        <a:bodyPr/>
        <a:lstStyle/>
        <a:p>
          <a:endParaRPr lang="en-US"/>
        </a:p>
      </dgm:t>
    </dgm:pt>
    <dgm:pt modelId="{2E3649CC-C1AC-4B29-8A35-ABEB3558718D}" type="sibTrans" cxnId="{D8C426B0-ED3F-4783-9C58-03D82282B83D}">
      <dgm:prSet/>
      <dgm:spPr/>
      <dgm:t>
        <a:bodyPr/>
        <a:lstStyle/>
        <a:p>
          <a:endParaRPr lang="en-US"/>
        </a:p>
      </dgm:t>
    </dgm:pt>
    <dgm:pt modelId="{502EDABC-E7F4-4186-AEE0-5A92C3DE1C65}" type="pres">
      <dgm:prSet presAssocID="{F8C7EBC7-6A5A-4FEC-ADAA-D4F84497C862}" presName="hierChild1" presStyleCnt="0">
        <dgm:presLayoutVars>
          <dgm:chPref val="1"/>
          <dgm:dir/>
          <dgm:animOne val="branch"/>
          <dgm:animLvl val="lvl"/>
          <dgm:resizeHandles/>
        </dgm:presLayoutVars>
      </dgm:prSet>
      <dgm:spPr/>
    </dgm:pt>
    <dgm:pt modelId="{74C1B56F-44FF-4CC7-8006-BB75BFAC5100}" type="pres">
      <dgm:prSet presAssocID="{FEEF71AA-2787-42F4-B434-AEB6BC2BF3D7}" presName="hierRoot1" presStyleCnt="0"/>
      <dgm:spPr/>
    </dgm:pt>
    <dgm:pt modelId="{63E21CB9-C1F7-41EA-A691-A571E7815F41}" type="pres">
      <dgm:prSet presAssocID="{FEEF71AA-2787-42F4-B434-AEB6BC2BF3D7}" presName="composite" presStyleCnt="0"/>
      <dgm:spPr/>
    </dgm:pt>
    <dgm:pt modelId="{CF81D2E8-8044-4B85-B85C-3E9138F48835}" type="pres">
      <dgm:prSet presAssocID="{FEEF71AA-2787-42F4-B434-AEB6BC2BF3D7}" presName="background" presStyleLbl="node0" presStyleIdx="0" presStyleCnt="3"/>
      <dgm:spPr/>
    </dgm:pt>
    <dgm:pt modelId="{594CA61D-53AD-4680-89D9-6FEE055D1578}" type="pres">
      <dgm:prSet presAssocID="{FEEF71AA-2787-42F4-B434-AEB6BC2BF3D7}" presName="text" presStyleLbl="fgAcc0" presStyleIdx="0" presStyleCnt="3">
        <dgm:presLayoutVars>
          <dgm:chPref val="3"/>
        </dgm:presLayoutVars>
      </dgm:prSet>
      <dgm:spPr/>
    </dgm:pt>
    <dgm:pt modelId="{3F199067-4AD1-46E2-85F1-09D85D0A9E5F}" type="pres">
      <dgm:prSet presAssocID="{FEEF71AA-2787-42F4-B434-AEB6BC2BF3D7}" presName="hierChild2" presStyleCnt="0"/>
      <dgm:spPr/>
    </dgm:pt>
    <dgm:pt modelId="{63C564B7-EDE7-4BCB-A468-15EEF2C903C3}" type="pres">
      <dgm:prSet presAssocID="{33B33480-AA44-40CB-8996-76D0F3A3CAC8}" presName="hierRoot1" presStyleCnt="0"/>
      <dgm:spPr/>
    </dgm:pt>
    <dgm:pt modelId="{999E7B0D-761F-4922-AEB3-EFE13FFE65BB}" type="pres">
      <dgm:prSet presAssocID="{33B33480-AA44-40CB-8996-76D0F3A3CAC8}" presName="composite" presStyleCnt="0"/>
      <dgm:spPr/>
    </dgm:pt>
    <dgm:pt modelId="{0D720725-F5D9-489C-ADA2-3D4EB1D6DC9C}" type="pres">
      <dgm:prSet presAssocID="{33B33480-AA44-40CB-8996-76D0F3A3CAC8}" presName="background" presStyleLbl="node0" presStyleIdx="1" presStyleCnt="3"/>
      <dgm:spPr/>
    </dgm:pt>
    <dgm:pt modelId="{E9220F08-F4FC-4F45-BDDC-8FC5E720F960}" type="pres">
      <dgm:prSet presAssocID="{33B33480-AA44-40CB-8996-76D0F3A3CAC8}" presName="text" presStyleLbl="fgAcc0" presStyleIdx="1" presStyleCnt="3">
        <dgm:presLayoutVars>
          <dgm:chPref val="3"/>
        </dgm:presLayoutVars>
      </dgm:prSet>
      <dgm:spPr/>
    </dgm:pt>
    <dgm:pt modelId="{5D80B420-F90A-4A59-8479-4AAFEBE166E0}" type="pres">
      <dgm:prSet presAssocID="{33B33480-AA44-40CB-8996-76D0F3A3CAC8}" presName="hierChild2" presStyleCnt="0"/>
      <dgm:spPr/>
    </dgm:pt>
    <dgm:pt modelId="{0076FB2D-F7E2-4E73-A60F-42847D856F1E}" type="pres">
      <dgm:prSet presAssocID="{1688A431-A217-46F2-B073-FAEB265D05F1}" presName="hierRoot1" presStyleCnt="0"/>
      <dgm:spPr/>
    </dgm:pt>
    <dgm:pt modelId="{78E12427-0707-4608-98AD-D9B35D9618D2}" type="pres">
      <dgm:prSet presAssocID="{1688A431-A217-46F2-B073-FAEB265D05F1}" presName="composite" presStyleCnt="0"/>
      <dgm:spPr/>
    </dgm:pt>
    <dgm:pt modelId="{40C2A2F1-5A33-44A9-9AD3-7F0FE2880DF0}" type="pres">
      <dgm:prSet presAssocID="{1688A431-A217-46F2-B073-FAEB265D05F1}" presName="background" presStyleLbl="node0" presStyleIdx="2" presStyleCnt="3"/>
      <dgm:spPr/>
    </dgm:pt>
    <dgm:pt modelId="{6C9906B0-A516-45B9-BDD8-866EE50940E4}" type="pres">
      <dgm:prSet presAssocID="{1688A431-A217-46F2-B073-FAEB265D05F1}" presName="text" presStyleLbl="fgAcc0" presStyleIdx="2" presStyleCnt="3">
        <dgm:presLayoutVars>
          <dgm:chPref val="3"/>
        </dgm:presLayoutVars>
      </dgm:prSet>
      <dgm:spPr/>
    </dgm:pt>
    <dgm:pt modelId="{40D6C491-D93C-41F3-A553-793C4E57E17B}" type="pres">
      <dgm:prSet presAssocID="{1688A431-A217-46F2-B073-FAEB265D05F1}" presName="hierChild2" presStyleCnt="0"/>
      <dgm:spPr/>
    </dgm:pt>
  </dgm:ptLst>
  <dgm:cxnLst>
    <dgm:cxn modelId="{A4C5DD10-34D4-4059-9C9F-D8BE77117844}" type="presOf" srcId="{33B33480-AA44-40CB-8996-76D0F3A3CAC8}" destId="{E9220F08-F4FC-4F45-BDDC-8FC5E720F960}" srcOrd="0" destOrd="0" presId="urn:microsoft.com/office/officeart/2005/8/layout/hierarchy1"/>
    <dgm:cxn modelId="{469D9F2A-CDA1-44E9-B83F-24A303677AA2}" srcId="{F8C7EBC7-6A5A-4FEC-ADAA-D4F84497C862}" destId="{FEEF71AA-2787-42F4-B434-AEB6BC2BF3D7}" srcOrd="0" destOrd="0" parTransId="{CA77B01A-0AB4-4FE9-90C0-3FE915842100}" sibTransId="{07D91CA9-0BBE-46FD-A71A-C7731A588A85}"/>
    <dgm:cxn modelId="{65B37397-2BD1-4D27-A3A4-4593F31D6AFD}" type="presOf" srcId="{F8C7EBC7-6A5A-4FEC-ADAA-D4F84497C862}" destId="{502EDABC-E7F4-4186-AEE0-5A92C3DE1C65}" srcOrd="0" destOrd="0" presId="urn:microsoft.com/office/officeart/2005/8/layout/hierarchy1"/>
    <dgm:cxn modelId="{A2AEA6A5-3265-4242-8C32-B7DC46377F4B}" type="presOf" srcId="{1688A431-A217-46F2-B073-FAEB265D05F1}" destId="{6C9906B0-A516-45B9-BDD8-866EE50940E4}" srcOrd="0" destOrd="0" presId="urn:microsoft.com/office/officeart/2005/8/layout/hierarchy1"/>
    <dgm:cxn modelId="{BB2FFEA6-2F10-41BE-848D-402DD763D82F}" srcId="{F8C7EBC7-6A5A-4FEC-ADAA-D4F84497C862}" destId="{33B33480-AA44-40CB-8996-76D0F3A3CAC8}" srcOrd="1" destOrd="0" parTransId="{54F57FAD-7B3A-4920-AB11-E6F038ACE257}" sibTransId="{B22B15EB-6B57-4594-BCD5-C9B734C3A337}"/>
    <dgm:cxn modelId="{D8C426B0-ED3F-4783-9C58-03D82282B83D}" srcId="{F8C7EBC7-6A5A-4FEC-ADAA-D4F84497C862}" destId="{1688A431-A217-46F2-B073-FAEB265D05F1}" srcOrd="2" destOrd="0" parTransId="{FE34FEC5-42BE-40F8-B9AB-77E47BEE42A7}" sibTransId="{2E3649CC-C1AC-4B29-8A35-ABEB3558718D}"/>
    <dgm:cxn modelId="{244927BA-D6DF-4578-9C81-59F5E4885496}" type="presOf" srcId="{FEEF71AA-2787-42F4-B434-AEB6BC2BF3D7}" destId="{594CA61D-53AD-4680-89D9-6FEE055D1578}" srcOrd="0" destOrd="0" presId="urn:microsoft.com/office/officeart/2005/8/layout/hierarchy1"/>
    <dgm:cxn modelId="{CD995ED2-893E-481A-90AA-7B6B255C77BD}" type="presParOf" srcId="{502EDABC-E7F4-4186-AEE0-5A92C3DE1C65}" destId="{74C1B56F-44FF-4CC7-8006-BB75BFAC5100}" srcOrd="0" destOrd="0" presId="urn:microsoft.com/office/officeart/2005/8/layout/hierarchy1"/>
    <dgm:cxn modelId="{81F5BE8D-CC24-4CF3-83BB-A45621E878A2}" type="presParOf" srcId="{74C1B56F-44FF-4CC7-8006-BB75BFAC5100}" destId="{63E21CB9-C1F7-41EA-A691-A571E7815F41}" srcOrd="0" destOrd="0" presId="urn:microsoft.com/office/officeart/2005/8/layout/hierarchy1"/>
    <dgm:cxn modelId="{C6935634-3A32-43DB-9325-BDD650092192}" type="presParOf" srcId="{63E21CB9-C1F7-41EA-A691-A571E7815F41}" destId="{CF81D2E8-8044-4B85-B85C-3E9138F48835}" srcOrd="0" destOrd="0" presId="urn:microsoft.com/office/officeart/2005/8/layout/hierarchy1"/>
    <dgm:cxn modelId="{00870434-FF9D-473F-BB92-27D3486BEE8C}" type="presParOf" srcId="{63E21CB9-C1F7-41EA-A691-A571E7815F41}" destId="{594CA61D-53AD-4680-89D9-6FEE055D1578}" srcOrd="1" destOrd="0" presId="urn:microsoft.com/office/officeart/2005/8/layout/hierarchy1"/>
    <dgm:cxn modelId="{733F69FB-154A-48F2-9031-9D71D2C8C178}" type="presParOf" srcId="{74C1B56F-44FF-4CC7-8006-BB75BFAC5100}" destId="{3F199067-4AD1-46E2-85F1-09D85D0A9E5F}" srcOrd="1" destOrd="0" presId="urn:microsoft.com/office/officeart/2005/8/layout/hierarchy1"/>
    <dgm:cxn modelId="{30E3621A-4AC8-4825-B210-D19BAE058EFD}" type="presParOf" srcId="{502EDABC-E7F4-4186-AEE0-5A92C3DE1C65}" destId="{63C564B7-EDE7-4BCB-A468-15EEF2C903C3}" srcOrd="1" destOrd="0" presId="urn:microsoft.com/office/officeart/2005/8/layout/hierarchy1"/>
    <dgm:cxn modelId="{E891BC85-7BE9-4F90-A50F-EC3C0646AF1B}" type="presParOf" srcId="{63C564B7-EDE7-4BCB-A468-15EEF2C903C3}" destId="{999E7B0D-761F-4922-AEB3-EFE13FFE65BB}" srcOrd="0" destOrd="0" presId="urn:microsoft.com/office/officeart/2005/8/layout/hierarchy1"/>
    <dgm:cxn modelId="{6EFDC380-C47A-4AF5-9CF3-A37CD3C361BF}" type="presParOf" srcId="{999E7B0D-761F-4922-AEB3-EFE13FFE65BB}" destId="{0D720725-F5D9-489C-ADA2-3D4EB1D6DC9C}" srcOrd="0" destOrd="0" presId="urn:microsoft.com/office/officeart/2005/8/layout/hierarchy1"/>
    <dgm:cxn modelId="{D3D7A7A7-E4B9-467A-A942-3DEA901FDF84}" type="presParOf" srcId="{999E7B0D-761F-4922-AEB3-EFE13FFE65BB}" destId="{E9220F08-F4FC-4F45-BDDC-8FC5E720F960}" srcOrd="1" destOrd="0" presId="urn:microsoft.com/office/officeart/2005/8/layout/hierarchy1"/>
    <dgm:cxn modelId="{FCCBFEFA-9742-45E1-B21D-9B9C15C99DF6}" type="presParOf" srcId="{63C564B7-EDE7-4BCB-A468-15EEF2C903C3}" destId="{5D80B420-F90A-4A59-8479-4AAFEBE166E0}" srcOrd="1" destOrd="0" presId="urn:microsoft.com/office/officeart/2005/8/layout/hierarchy1"/>
    <dgm:cxn modelId="{E16FBA2B-C7A9-4846-A4D3-C1F8E0AEF8B8}" type="presParOf" srcId="{502EDABC-E7F4-4186-AEE0-5A92C3DE1C65}" destId="{0076FB2D-F7E2-4E73-A60F-42847D856F1E}" srcOrd="2" destOrd="0" presId="urn:microsoft.com/office/officeart/2005/8/layout/hierarchy1"/>
    <dgm:cxn modelId="{BD81830B-D0E0-4C6D-A922-77E44CDB83F1}" type="presParOf" srcId="{0076FB2D-F7E2-4E73-A60F-42847D856F1E}" destId="{78E12427-0707-4608-98AD-D9B35D9618D2}" srcOrd="0" destOrd="0" presId="urn:microsoft.com/office/officeart/2005/8/layout/hierarchy1"/>
    <dgm:cxn modelId="{E9742946-7F68-4021-992B-C9EFBE7F09FA}" type="presParOf" srcId="{78E12427-0707-4608-98AD-D9B35D9618D2}" destId="{40C2A2F1-5A33-44A9-9AD3-7F0FE2880DF0}" srcOrd="0" destOrd="0" presId="urn:microsoft.com/office/officeart/2005/8/layout/hierarchy1"/>
    <dgm:cxn modelId="{CB337E32-0D23-4E06-9FA5-2E340E389E1B}" type="presParOf" srcId="{78E12427-0707-4608-98AD-D9B35D9618D2}" destId="{6C9906B0-A516-45B9-BDD8-866EE50940E4}" srcOrd="1" destOrd="0" presId="urn:microsoft.com/office/officeart/2005/8/layout/hierarchy1"/>
    <dgm:cxn modelId="{F7D02861-4A7C-4731-898D-AEFCAB7868A3}" type="presParOf" srcId="{0076FB2D-F7E2-4E73-A60F-42847D856F1E}" destId="{40D6C491-D93C-41F3-A553-793C4E57E17B}"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81D2E8-8044-4B85-B85C-3E9138F48835}">
      <dsp:nvSpPr>
        <dsp:cNvPr id="0" name=""/>
        <dsp:cNvSpPr/>
      </dsp:nvSpPr>
      <dsp:spPr>
        <a:xfrm>
          <a:off x="0" y="1080567"/>
          <a:ext cx="2957512" cy="187802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94CA61D-53AD-4680-89D9-6FEE055D1578}">
      <dsp:nvSpPr>
        <dsp:cNvPr id="0" name=""/>
        <dsp:cNvSpPr/>
      </dsp:nvSpPr>
      <dsp:spPr>
        <a:xfrm>
          <a:off x="328612" y="1392749"/>
          <a:ext cx="2957512" cy="187802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de-CH" sz="2800" kern="1200"/>
            <a:t>Sprachfamilie</a:t>
          </a:r>
          <a:endParaRPr lang="en-US" sz="2800" kern="1200"/>
        </a:p>
      </dsp:txBody>
      <dsp:txXfrm>
        <a:off x="383617" y="1447754"/>
        <a:ext cx="2847502" cy="1768010"/>
      </dsp:txXfrm>
    </dsp:sp>
    <dsp:sp modelId="{0D720725-F5D9-489C-ADA2-3D4EB1D6DC9C}">
      <dsp:nvSpPr>
        <dsp:cNvPr id="0" name=""/>
        <dsp:cNvSpPr/>
      </dsp:nvSpPr>
      <dsp:spPr>
        <a:xfrm>
          <a:off x="3614737" y="1080567"/>
          <a:ext cx="2957512" cy="187802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9220F08-F4FC-4F45-BDDC-8FC5E720F960}">
      <dsp:nvSpPr>
        <dsp:cNvPr id="0" name=""/>
        <dsp:cNvSpPr/>
      </dsp:nvSpPr>
      <dsp:spPr>
        <a:xfrm>
          <a:off x="3943350" y="1392749"/>
          <a:ext cx="2957512" cy="187802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de-CH" sz="2800" kern="1200"/>
            <a:t>Sprachdichte</a:t>
          </a:r>
          <a:endParaRPr lang="en-US" sz="2800" kern="1200"/>
        </a:p>
      </dsp:txBody>
      <dsp:txXfrm>
        <a:off x="3998355" y="1447754"/>
        <a:ext cx="2847502" cy="1768010"/>
      </dsp:txXfrm>
    </dsp:sp>
    <dsp:sp modelId="{40C2A2F1-5A33-44A9-9AD3-7F0FE2880DF0}">
      <dsp:nvSpPr>
        <dsp:cNvPr id="0" name=""/>
        <dsp:cNvSpPr/>
      </dsp:nvSpPr>
      <dsp:spPr>
        <a:xfrm>
          <a:off x="7229475" y="1080567"/>
          <a:ext cx="2957512" cy="187802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C9906B0-A516-45B9-BDD8-866EE50940E4}">
      <dsp:nvSpPr>
        <dsp:cNvPr id="0" name=""/>
        <dsp:cNvSpPr/>
      </dsp:nvSpPr>
      <dsp:spPr>
        <a:xfrm>
          <a:off x="7558087" y="1392749"/>
          <a:ext cx="2957512" cy="187802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de-CH" sz="2800" kern="1200"/>
            <a:t>Sprachtypologie</a:t>
          </a:r>
          <a:endParaRPr lang="en-US" sz="2800" kern="1200"/>
        </a:p>
      </dsp:txBody>
      <dsp:txXfrm>
        <a:off x="7613092" y="1447754"/>
        <a:ext cx="2847502" cy="1768010"/>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33E945FA-A717-2CA3-C28D-F5ED9DA56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CH"/>
          </a:p>
        </p:txBody>
      </p:sp>
      <p:sp>
        <p:nvSpPr>
          <p:cNvPr id="3" name="Datumsplatzhalter 2">
            <a:extLst>
              <a:ext uri="{FF2B5EF4-FFF2-40B4-BE49-F238E27FC236}">
                <a16:creationId xmlns:a16="http://schemas.microsoft.com/office/drawing/2014/main" id="{43BFF1A0-A97F-1FB7-5BB7-41DE22B43F5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AB279DC-A038-8B4E-B359-EEDAB6870633}" type="datetimeFigureOut">
              <a:rPr lang="de-CH" smtClean="0"/>
              <a:t>03.06.2026</a:t>
            </a:fld>
            <a:endParaRPr lang="de-CH"/>
          </a:p>
        </p:txBody>
      </p:sp>
      <p:sp>
        <p:nvSpPr>
          <p:cNvPr id="4" name="Fußzeilenplatzhalter 3">
            <a:extLst>
              <a:ext uri="{FF2B5EF4-FFF2-40B4-BE49-F238E27FC236}">
                <a16:creationId xmlns:a16="http://schemas.microsoft.com/office/drawing/2014/main" id="{B926A798-19F9-F1A6-7CDA-9238FD9758D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de-CH"/>
              <a:t>https://lingedu.ch</a:t>
            </a:r>
          </a:p>
          <a:p>
            <a:r>
              <a:rPr lang="de-CH"/>
              <a:t>
</a:t>
            </a:r>
          </a:p>
        </p:txBody>
      </p:sp>
      <p:sp>
        <p:nvSpPr>
          <p:cNvPr id="5" name="Foliennummernplatzhalter 4">
            <a:extLst>
              <a:ext uri="{FF2B5EF4-FFF2-40B4-BE49-F238E27FC236}">
                <a16:creationId xmlns:a16="http://schemas.microsoft.com/office/drawing/2014/main" id="{3DF7EF90-4F70-2CA4-DB00-72AE8A176C3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F3BAEB1-87E8-8341-A168-D1F71CE0A8A4}" type="slidenum">
              <a:rPr lang="de-CH" smtClean="0"/>
              <a:t>‹Nr.›</a:t>
            </a:fld>
            <a:endParaRPr lang="de-CH"/>
          </a:p>
        </p:txBody>
      </p:sp>
    </p:spTree>
    <p:extLst>
      <p:ext uri="{BB962C8B-B14F-4D97-AF65-F5344CB8AC3E}">
        <p14:creationId xmlns:p14="http://schemas.microsoft.com/office/powerpoint/2010/main" val="849199294"/>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CH"/>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489E5A0-7F00-384B-8462-5DFCF912E3AD}" type="datetimeFigureOut">
              <a:rPr lang="de-CH" smtClean="0"/>
              <a:t>03.06.2026</a:t>
            </a:fld>
            <a:endParaRPr lang="de-CH"/>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CH"/>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r>
              <a:rPr lang="de-CH"/>
              <a:t>https://lingedu.ch</a:t>
            </a:r>
          </a:p>
          <a:p>
            <a:r>
              <a:rPr lang="de-CH"/>
              <a:t>
</a:t>
            </a:r>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357C764-B667-184A-9619-EB05C0A4342D}" type="slidenum">
              <a:rPr lang="de-CH" smtClean="0"/>
              <a:t>‹Nr.›</a:t>
            </a:fld>
            <a:endParaRPr lang="de-CH"/>
          </a:p>
        </p:txBody>
      </p:sp>
    </p:spTree>
    <p:extLst>
      <p:ext uri="{BB962C8B-B14F-4D97-AF65-F5344CB8AC3E}">
        <p14:creationId xmlns:p14="http://schemas.microsoft.com/office/powerpoint/2010/main" val="969166026"/>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665211-A3E4-FAC7-6617-C8C30ABA1F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844C6D1-307D-A674-07B5-55C243473A07}"/>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03746CA4-1934-8C96-1D2F-DDF6CB98E2F5}"/>
              </a:ext>
            </a:extLst>
          </p:cNvPr>
          <p:cNvSpPr>
            <a:spLocks noGrp="1"/>
          </p:cNvSpPr>
          <p:nvPr>
            <p:ph type="body" idx="1"/>
          </p:nvPr>
        </p:nvSpPr>
        <p:spPr/>
        <p:txBody>
          <a:bodyPr/>
          <a:lstStyle/>
          <a:p>
            <a:endParaRPr lang="en-US" dirty="0"/>
          </a:p>
        </p:txBody>
      </p:sp>
      <p:sp>
        <p:nvSpPr>
          <p:cNvPr id="4" name="Footer Placeholder 3">
            <a:extLst>
              <a:ext uri="{FF2B5EF4-FFF2-40B4-BE49-F238E27FC236}">
                <a16:creationId xmlns:a16="http://schemas.microsoft.com/office/drawing/2014/main" id="{BEBA2A12-5FE9-16A6-B1FB-8D6F0AE0B17B}"/>
              </a:ext>
            </a:extLst>
          </p:cNvPr>
          <p:cNvSpPr>
            <a:spLocks noGrp="1"/>
          </p:cNvSpPr>
          <p:nvPr>
            <p:ph type="ftr" sz="quarter" idx="4"/>
          </p:nvPr>
        </p:nvSpPr>
        <p:spPr/>
        <p:txBody>
          <a:bodyPr/>
          <a:lstStyle/>
          <a:p>
            <a:r>
              <a:rPr lang="de-CH"/>
              <a:t>https://lingedu.ch</a:t>
            </a:r>
          </a:p>
          <a:p>
            <a:r>
              <a:rPr lang="de-CH"/>
              <a:t>
</a:t>
            </a:r>
          </a:p>
        </p:txBody>
      </p:sp>
      <p:sp>
        <p:nvSpPr>
          <p:cNvPr id="5" name="Slide Number Placeholder 4">
            <a:extLst>
              <a:ext uri="{FF2B5EF4-FFF2-40B4-BE49-F238E27FC236}">
                <a16:creationId xmlns:a16="http://schemas.microsoft.com/office/drawing/2014/main" id="{4D2AFE05-D398-29CB-B260-9D9DB0BEB297}"/>
              </a:ext>
            </a:extLst>
          </p:cNvPr>
          <p:cNvSpPr>
            <a:spLocks noGrp="1"/>
          </p:cNvSpPr>
          <p:nvPr>
            <p:ph type="sldNum" sz="quarter" idx="5"/>
          </p:nvPr>
        </p:nvSpPr>
        <p:spPr/>
        <p:txBody>
          <a:bodyPr/>
          <a:lstStyle/>
          <a:p>
            <a:fld id="{9357C764-B667-184A-9619-EB05C0A4342D}" type="slidenum">
              <a:rPr lang="de-CH" smtClean="0"/>
              <a:t>20</a:t>
            </a:fld>
            <a:endParaRPr lang="de-CH"/>
          </a:p>
        </p:txBody>
      </p:sp>
    </p:spTree>
    <p:extLst>
      <p:ext uri="{BB962C8B-B14F-4D97-AF65-F5344CB8AC3E}">
        <p14:creationId xmlns:p14="http://schemas.microsoft.com/office/powerpoint/2010/main" val="21307006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AD26EF-8A67-9BE4-BDD0-2414E220600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F692E86-6790-DB03-CF5A-7B7B72FE0BE4}"/>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19DD0FD4-B9FE-9243-98BC-EE263E02BC52}"/>
              </a:ext>
            </a:extLst>
          </p:cNvPr>
          <p:cNvSpPr>
            <a:spLocks noGrp="1"/>
          </p:cNvSpPr>
          <p:nvPr>
            <p:ph type="body" idx="1"/>
          </p:nvPr>
        </p:nvSpPr>
        <p:spPr/>
        <p:txBody>
          <a:bodyPr/>
          <a:lstStyle/>
          <a:p>
            <a:endParaRPr lang="en-US" dirty="0"/>
          </a:p>
        </p:txBody>
      </p:sp>
      <p:sp>
        <p:nvSpPr>
          <p:cNvPr id="4" name="Footer Placeholder 3">
            <a:extLst>
              <a:ext uri="{FF2B5EF4-FFF2-40B4-BE49-F238E27FC236}">
                <a16:creationId xmlns:a16="http://schemas.microsoft.com/office/drawing/2014/main" id="{F563D347-28C6-4FBC-9515-CBF9D6C7C038}"/>
              </a:ext>
            </a:extLst>
          </p:cNvPr>
          <p:cNvSpPr>
            <a:spLocks noGrp="1"/>
          </p:cNvSpPr>
          <p:nvPr>
            <p:ph type="ftr" sz="quarter" idx="4"/>
          </p:nvPr>
        </p:nvSpPr>
        <p:spPr/>
        <p:txBody>
          <a:bodyPr/>
          <a:lstStyle/>
          <a:p>
            <a:r>
              <a:rPr lang="de-CH"/>
              <a:t>https://lingedu.ch</a:t>
            </a:r>
          </a:p>
          <a:p>
            <a:r>
              <a:rPr lang="de-CH"/>
              <a:t>
</a:t>
            </a:r>
          </a:p>
        </p:txBody>
      </p:sp>
      <p:sp>
        <p:nvSpPr>
          <p:cNvPr id="5" name="Slide Number Placeholder 4">
            <a:extLst>
              <a:ext uri="{FF2B5EF4-FFF2-40B4-BE49-F238E27FC236}">
                <a16:creationId xmlns:a16="http://schemas.microsoft.com/office/drawing/2014/main" id="{A1899BC4-51BF-2DAD-FF0A-1DE7E46E81A6}"/>
              </a:ext>
            </a:extLst>
          </p:cNvPr>
          <p:cNvSpPr>
            <a:spLocks noGrp="1"/>
          </p:cNvSpPr>
          <p:nvPr>
            <p:ph type="sldNum" sz="quarter" idx="5"/>
          </p:nvPr>
        </p:nvSpPr>
        <p:spPr/>
        <p:txBody>
          <a:bodyPr/>
          <a:lstStyle/>
          <a:p>
            <a:fld id="{9357C764-B667-184A-9619-EB05C0A4342D}" type="slidenum">
              <a:rPr lang="de-CH" smtClean="0"/>
              <a:t>21</a:t>
            </a:fld>
            <a:endParaRPr lang="de-CH"/>
          </a:p>
        </p:txBody>
      </p:sp>
    </p:spTree>
    <p:extLst>
      <p:ext uri="{BB962C8B-B14F-4D97-AF65-F5344CB8AC3E}">
        <p14:creationId xmlns:p14="http://schemas.microsoft.com/office/powerpoint/2010/main" val="26183822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bg>
      <p:bgRef idx="1001">
        <a:schemeClr val="bg1"/>
      </p:bgRef>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27300BB-E0E1-538B-37C5-1536BD405430}"/>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endParaRPr lang="de-CH" dirty="0"/>
          </a:p>
        </p:txBody>
      </p:sp>
      <p:sp>
        <p:nvSpPr>
          <p:cNvPr id="3" name="Untertitel 2">
            <a:extLst>
              <a:ext uri="{FF2B5EF4-FFF2-40B4-BE49-F238E27FC236}">
                <a16:creationId xmlns:a16="http://schemas.microsoft.com/office/drawing/2014/main" id="{C217C99A-53F2-7F90-65A6-FDF0B0FBD35D}"/>
              </a:ext>
            </a:extLst>
          </p:cNvPr>
          <p:cNvSpPr>
            <a:spLocks noGrp="1"/>
          </p:cNvSpPr>
          <p:nvPr>
            <p:ph type="subTitle" idx="1"/>
          </p:nvPr>
        </p:nvSpPr>
        <p:spPr>
          <a:xfrm>
            <a:off x="1524000" y="3602038"/>
            <a:ext cx="9144000" cy="1655762"/>
          </a:xfrm>
        </p:spPr>
        <p:txBody>
          <a:bodyPr>
            <a:normAutofit/>
          </a:bodyPr>
          <a:lstStyle>
            <a:lvl1pPr marL="0" indent="0" algn="ctr">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de-CH" dirty="0"/>
          </a:p>
        </p:txBody>
      </p:sp>
      <p:sp>
        <p:nvSpPr>
          <p:cNvPr id="4" name="Datumsplatzhalter 3">
            <a:extLst>
              <a:ext uri="{FF2B5EF4-FFF2-40B4-BE49-F238E27FC236}">
                <a16:creationId xmlns:a16="http://schemas.microsoft.com/office/drawing/2014/main" id="{5826527A-A8A8-625A-6CD4-461CA88CE830}"/>
              </a:ext>
            </a:extLst>
          </p:cNvPr>
          <p:cNvSpPr>
            <a:spLocks noGrp="1"/>
          </p:cNvSpPr>
          <p:nvPr>
            <p:ph type="dt" sz="half" idx="10"/>
          </p:nvPr>
        </p:nvSpPr>
        <p:spPr>
          <a:xfrm>
            <a:off x="1689653" y="6340165"/>
            <a:ext cx="851452" cy="365125"/>
          </a:xfrm>
        </p:spPr>
        <p:txBody>
          <a:bodyPr/>
          <a:lstStyle/>
          <a:p>
            <a:endParaRPr lang="de-CH" dirty="0"/>
          </a:p>
        </p:txBody>
      </p:sp>
      <p:sp>
        <p:nvSpPr>
          <p:cNvPr id="5" name="Fußzeilenplatzhalter 4">
            <a:extLst>
              <a:ext uri="{FF2B5EF4-FFF2-40B4-BE49-F238E27FC236}">
                <a16:creationId xmlns:a16="http://schemas.microsoft.com/office/drawing/2014/main" id="{92453884-9043-995A-FE31-3E21E2A3C00F}"/>
              </a:ext>
            </a:extLst>
          </p:cNvPr>
          <p:cNvSpPr>
            <a:spLocks noGrp="1"/>
          </p:cNvSpPr>
          <p:nvPr>
            <p:ph type="ftr" sz="quarter" idx="11"/>
          </p:nvPr>
        </p:nvSpPr>
        <p:spPr>
          <a:xfrm>
            <a:off x="838201" y="6334919"/>
            <a:ext cx="851452" cy="365125"/>
          </a:xfrm>
        </p:spPr>
        <p:txBody>
          <a:bodyPr/>
          <a:lstStyle/>
          <a:p>
            <a:r>
              <a:rPr lang="de-CH" dirty="0" err="1"/>
              <a:t>lingedu.ch</a:t>
            </a:r>
            <a:endParaRPr lang="de-CH" dirty="0"/>
          </a:p>
        </p:txBody>
      </p:sp>
      <p:sp>
        <p:nvSpPr>
          <p:cNvPr id="6" name="Foliennummernplatzhalter 5">
            <a:extLst>
              <a:ext uri="{FF2B5EF4-FFF2-40B4-BE49-F238E27FC236}">
                <a16:creationId xmlns:a16="http://schemas.microsoft.com/office/drawing/2014/main" id="{245180B6-64F2-38DC-2D36-FA46CBC41CC6}"/>
              </a:ext>
            </a:extLst>
          </p:cNvPr>
          <p:cNvSpPr>
            <a:spLocks noGrp="1"/>
          </p:cNvSpPr>
          <p:nvPr>
            <p:ph type="sldNum" sz="quarter" idx="12"/>
          </p:nvPr>
        </p:nvSpPr>
        <p:spPr>
          <a:xfrm>
            <a:off x="10863470" y="6356350"/>
            <a:ext cx="490330" cy="365125"/>
          </a:xfrm>
        </p:spPr>
        <p:txBody>
          <a:bodyPr/>
          <a:lstStyle>
            <a:lvl1pPr>
              <a:defRPr/>
            </a:lvl1pPr>
          </a:lstStyle>
          <a:p>
            <a:fld id="{593FFB07-E2C6-294C-8384-20605F47E656}" type="slidenum">
              <a:rPr lang="de-CH" smtClean="0"/>
              <a:pPr/>
              <a:t>‹Nr.›</a:t>
            </a:fld>
            <a:endParaRPr lang="de-CH" dirty="0"/>
          </a:p>
        </p:txBody>
      </p:sp>
    </p:spTree>
    <p:extLst>
      <p:ext uri="{BB962C8B-B14F-4D97-AF65-F5344CB8AC3E}">
        <p14:creationId xmlns:p14="http://schemas.microsoft.com/office/powerpoint/2010/main" val="3330848336"/>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bg>
      <p:bgRef idx="1001">
        <a:schemeClr val="bg1"/>
      </p:bgRef>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6F25510-592E-E0DA-D8E5-8E78808D61F7}"/>
              </a:ext>
            </a:extLst>
          </p:cNvPr>
          <p:cNvSpPr>
            <a:spLocks noGrp="1"/>
          </p:cNvSpPr>
          <p:nvPr>
            <p:ph type="title"/>
          </p:nvPr>
        </p:nvSpPr>
        <p:spPr/>
        <p:txBody>
          <a:bodyPr/>
          <a:lstStyle/>
          <a:p>
            <a:r>
              <a:rPr lang="de-DE"/>
              <a:t>Mastertitelformat bearbeiten</a:t>
            </a:r>
            <a:endParaRPr lang="de-CH" dirty="0"/>
          </a:p>
        </p:txBody>
      </p:sp>
      <p:sp>
        <p:nvSpPr>
          <p:cNvPr id="3" name="Vertikaler Textplatzhalter 2">
            <a:extLst>
              <a:ext uri="{FF2B5EF4-FFF2-40B4-BE49-F238E27FC236}">
                <a16:creationId xmlns:a16="http://schemas.microsoft.com/office/drawing/2014/main" id="{5DC60BE3-3E68-E456-2C44-027F03965F42}"/>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dirty="0"/>
          </a:p>
        </p:txBody>
      </p:sp>
      <p:sp>
        <p:nvSpPr>
          <p:cNvPr id="4" name="Datumsplatzhalter 3">
            <a:extLst>
              <a:ext uri="{FF2B5EF4-FFF2-40B4-BE49-F238E27FC236}">
                <a16:creationId xmlns:a16="http://schemas.microsoft.com/office/drawing/2014/main" id="{03FA1CBA-3E30-C6FD-7959-8E2FD6AA8966}"/>
              </a:ext>
            </a:extLst>
          </p:cNvPr>
          <p:cNvSpPr>
            <a:spLocks noGrp="1"/>
          </p:cNvSpPr>
          <p:nvPr>
            <p:ph type="dt" sz="half" idx="10"/>
          </p:nvPr>
        </p:nvSpPr>
        <p:spPr/>
        <p:txBody>
          <a:bodyPr/>
          <a:lstStyle/>
          <a:p>
            <a:endParaRPr lang="de-CH"/>
          </a:p>
        </p:txBody>
      </p:sp>
      <p:sp>
        <p:nvSpPr>
          <p:cNvPr id="5" name="Fußzeilenplatzhalter 4">
            <a:extLst>
              <a:ext uri="{FF2B5EF4-FFF2-40B4-BE49-F238E27FC236}">
                <a16:creationId xmlns:a16="http://schemas.microsoft.com/office/drawing/2014/main" id="{383C7F0B-E093-3E2A-8FC6-5B0E5D9808CB}"/>
              </a:ext>
            </a:extLst>
          </p:cNvPr>
          <p:cNvSpPr>
            <a:spLocks noGrp="1"/>
          </p:cNvSpPr>
          <p:nvPr>
            <p:ph type="ftr" sz="quarter" idx="11"/>
          </p:nvPr>
        </p:nvSpPr>
        <p:spPr/>
        <p:txBody>
          <a:bodyPr/>
          <a:lstStyle/>
          <a:p>
            <a:r>
              <a:rPr lang="de-CH" dirty="0" err="1"/>
              <a:t>lingedu.ch</a:t>
            </a:r>
            <a:endParaRPr lang="de-CH" dirty="0"/>
          </a:p>
        </p:txBody>
      </p:sp>
      <p:sp>
        <p:nvSpPr>
          <p:cNvPr id="6" name="Foliennummernplatzhalter 5">
            <a:extLst>
              <a:ext uri="{FF2B5EF4-FFF2-40B4-BE49-F238E27FC236}">
                <a16:creationId xmlns:a16="http://schemas.microsoft.com/office/drawing/2014/main" id="{EEBD1238-1A01-7609-8182-642521E3F65F}"/>
              </a:ext>
            </a:extLst>
          </p:cNvPr>
          <p:cNvSpPr>
            <a:spLocks noGrp="1"/>
          </p:cNvSpPr>
          <p:nvPr>
            <p:ph type="sldNum" sz="quarter" idx="12"/>
          </p:nvPr>
        </p:nvSpPr>
        <p:spPr/>
        <p:txBody>
          <a:bodyPr/>
          <a:lstStyle/>
          <a:p>
            <a:fld id="{CA85EE98-F69B-324A-9959-79D5EB3644DB}" type="slidenum">
              <a:rPr lang="de-CH" smtClean="0"/>
              <a:t>‹Nr.›</a:t>
            </a:fld>
            <a:endParaRPr lang="de-CH"/>
          </a:p>
        </p:txBody>
      </p:sp>
    </p:spTree>
    <p:extLst>
      <p:ext uri="{BB962C8B-B14F-4D97-AF65-F5344CB8AC3E}">
        <p14:creationId xmlns:p14="http://schemas.microsoft.com/office/powerpoint/2010/main" val="2135269299"/>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7B5CBCF4-C9BE-8E30-A606-1C74CA555EDE}"/>
              </a:ext>
            </a:extLst>
          </p:cNvPr>
          <p:cNvSpPr>
            <a:spLocks noGrp="1"/>
          </p:cNvSpPr>
          <p:nvPr>
            <p:ph type="title" orient="vert"/>
          </p:nvPr>
        </p:nvSpPr>
        <p:spPr>
          <a:xfrm>
            <a:off x="8724900" y="365125"/>
            <a:ext cx="2628900" cy="5811838"/>
          </a:xfrm>
        </p:spPr>
        <p:txBody>
          <a:bodyPr vert="eaVert"/>
          <a:lstStyle/>
          <a:p>
            <a:r>
              <a:rPr lang="de-DE"/>
              <a:t>Mastertitelformat bearbeiten</a:t>
            </a:r>
            <a:endParaRPr lang="de-CH"/>
          </a:p>
        </p:txBody>
      </p:sp>
      <p:sp>
        <p:nvSpPr>
          <p:cNvPr id="3" name="Vertikaler Textplatzhalter 2">
            <a:extLst>
              <a:ext uri="{FF2B5EF4-FFF2-40B4-BE49-F238E27FC236}">
                <a16:creationId xmlns:a16="http://schemas.microsoft.com/office/drawing/2014/main" id="{8F110597-4AD8-0C2D-E6FB-DA1D627523BD}"/>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4" name="Datumsplatzhalter 3">
            <a:extLst>
              <a:ext uri="{FF2B5EF4-FFF2-40B4-BE49-F238E27FC236}">
                <a16:creationId xmlns:a16="http://schemas.microsoft.com/office/drawing/2014/main" id="{952C5E62-462F-FB23-5093-56E636E326E4}"/>
              </a:ext>
            </a:extLst>
          </p:cNvPr>
          <p:cNvSpPr>
            <a:spLocks noGrp="1"/>
          </p:cNvSpPr>
          <p:nvPr>
            <p:ph type="dt" sz="half" idx="10"/>
          </p:nvPr>
        </p:nvSpPr>
        <p:spPr/>
        <p:txBody>
          <a:bodyPr/>
          <a:lstStyle/>
          <a:p>
            <a:endParaRPr lang="de-CH"/>
          </a:p>
        </p:txBody>
      </p:sp>
      <p:sp>
        <p:nvSpPr>
          <p:cNvPr id="5" name="Fußzeilenplatzhalter 4">
            <a:extLst>
              <a:ext uri="{FF2B5EF4-FFF2-40B4-BE49-F238E27FC236}">
                <a16:creationId xmlns:a16="http://schemas.microsoft.com/office/drawing/2014/main" id="{12927950-12DB-18CC-B57D-D8D111EB9CA1}"/>
              </a:ext>
            </a:extLst>
          </p:cNvPr>
          <p:cNvSpPr>
            <a:spLocks noGrp="1"/>
          </p:cNvSpPr>
          <p:nvPr>
            <p:ph type="ftr" sz="quarter" idx="11"/>
          </p:nvPr>
        </p:nvSpPr>
        <p:spPr/>
        <p:txBody>
          <a:bodyPr/>
          <a:lstStyle/>
          <a:p>
            <a:r>
              <a:rPr lang="de-CH"/>
              <a:t>lingedu.ch</a:t>
            </a:r>
          </a:p>
        </p:txBody>
      </p:sp>
      <p:sp>
        <p:nvSpPr>
          <p:cNvPr id="6" name="Foliennummernplatzhalter 5">
            <a:extLst>
              <a:ext uri="{FF2B5EF4-FFF2-40B4-BE49-F238E27FC236}">
                <a16:creationId xmlns:a16="http://schemas.microsoft.com/office/drawing/2014/main" id="{1A84F136-9059-325E-91E1-E667AC16528B}"/>
              </a:ext>
            </a:extLst>
          </p:cNvPr>
          <p:cNvSpPr>
            <a:spLocks noGrp="1"/>
          </p:cNvSpPr>
          <p:nvPr>
            <p:ph type="sldNum" sz="quarter" idx="12"/>
          </p:nvPr>
        </p:nvSpPr>
        <p:spPr/>
        <p:txBody>
          <a:bodyPr/>
          <a:lstStyle/>
          <a:p>
            <a:fld id="{CA85EE98-F69B-324A-9959-79D5EB3644DB}" type="slidenum">
              <a:rPr lang="de-CH" smtClean="0"/>
              <a:t>‹Nr.›</a:t>
            </a:fld>
            <a:endParaRPr lang="de-CH"/>
          </a:p>
        </p:txBody>
      </p:sp>
    </p:spTree>
    <p:extLst>
      <p:ext uri="{BB962C8B-B14F-4D97-AF65-F5344CB8AC3E}">
        <p14:creationId xmlns:p14="http://schemas.microsoft.com/office/powerpoint/2010/main" val="24040737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BF39E32-E1BE-4E61-A422-F874D56F26F3}"/>
              </a:ext>
            </a:extLst>
          </p:cNvPr>
          <p:cNvSpPr>
            <a:spLocks noGrp="1"/>
          </p:cNvSpPr>
          <p:nvPr>
            <p:ph type="title"/>
          </p:nvPr>
        </p:nvSpPr>
        <p:spPr/>
        <p:txBody>
          <a:bodyPr/>
          <a:lstStyle/>
          <a:p>
            <a:r>
              <a:rPr lang="de-DE"/>
              <a:t>Mastertitelformat bearbeiten</a:t>
            </a:r>
            <a:endParaRPr lang="de-CH" dirty="0"/>
          </a:p>
        </p:txBody>
      </p:sp>
      <p:sp>
        <p:nvSpPr>
          <p:cNvPr id="3" name="Inhaltsplatzhalter 2">
            <a:extLst>
              <a:ext uri="{FF2B5EF4-FFF2-40B4-BE49-F238E27FC236}">
                <a16:creationId xmlns:a16="http://schemas.microsoft.com/office/drawing/2014/main" id="{B685E289-55D4-20EE-B43E-D7BE65188C75}"/>
              </a:ext>
            </a:extLst>
          </p:cNvPr>
          <p:cNvSpPr>
            <a:spLocks noGrp="1"/>
          </p:cNvSpPr>
          <p:nvPr>
            <p:ph idx="1"/>
          </p:nvPr>
        </p:nvSpPr>
        <p:spPr/>
        <p:txBody>
          <a:bodyPr/>
          <a:lstStyle>
            <a:lvl3pPr>
              <a:defRPr sz="2400"/>
            </a:lvl3pPr>
            <a:lvl4pPr>
              <a:defRPr sz="2000"/>
            </a:lvl4pPr>
            <a:lvl5pPr>
              <a:defRPr sz="18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dirty="0"/>
          </a:p>
        </p:txBody>
      </p:sp>
      <p:sp>
        <p:nvSpPr>
          <p:cNvPr id="4" name="Datumsplatzhalter 3">
            <a:extLst>
              <a:ext uri="{FF2B5EF4-FFF2-40B4-BE49-F238E27FC236}">
                <a16:creationId xmlns:a16="http://schemas.microsoft.com/office/drawing/2014/main" id="{61243492-B8C8-6841-72DD-BD0A749BF1C9}"/>
              </a:ext>
            </a:extLst>
          </p:cNvPr>
          <p:cNvSpPr>
            <a:spLocks noGrp="1"/>
          </p:cNvSpPr>
          <p:nvPr>
            <p:ph type="dt" sz="half" idx="10"/>
          </p:nvPr>
        </p:nvSpPr>
        <p:spPr>
          <a:xfrm>
            <a:off x="1808921" y="6356348"/>
            <a:ext cx="1109856" cy="365125"/>
          </a:xfrm>
        </p:spPr>
        <p:txBody>
          <a:bodyPr/>
          <a:lstStyle/>
          <a:p>
            <a:endParaRPr lang="de-CH"/>
          </a:p>
        </p:txBody>
      </p:sp>
      <p:sp>
        <p:nvSpPr>
          <p:cNvPr id="5" name="Fußzeilenplatzhalter 4">
            <a:extLst>
              <a:ext uri="{FF2B5EF4-FFF2-40B4-BE49-F238E27FC236}">
                <a16:creationId xmlns:a16="http://schemas.microsoft.com/office/drawing/2014/main" id="{D6005077-0FDE-216B-1795-D8B9327E832C}"/>
              </a:ext>
            </a:extLst>
          </p:cNvPr>
          <p:cNvSpPr>
            <a:spLocks noGrp="1"/>
          </p:cNvSpPr>
          <p:nvPr>
            <p:ph type="ftr" sz="quarter" idx="11"/>
          </p:nvPr>
        </p:nvSpPr>
        <p:spPr>
          <a:xfrm>
            <a:off x="838200" y="6356349"/>
            <a:ext cx="970721" cy="365125"/>
          </a:xfrm>
        </p:spPr>
        <p:txBody>
          <a:bodyPr/>
          <a:lstStyle/>
          <a:p>
            <a:r>
              <a:rPr lang="de-CH" dirty="0" err="1"/>
              <a:t>lingedu.ch</a:t>
            </a:r>
            <a:endParaRPr lang="de-CH" dirty="0"/>
          </a:p>
        </p:txBody>
      </p:sp>
      <p:sp>
        <p:nvSpPr>
          <p:cNvPr id="6" name="Foliennummernplatzhalter 5">
            <a:extLst>
              <a:ext uri="{FF2B5EF4-FFF2-40B4-BE49-F238E27FC236}">
                <a16:creationId xmlns:a16="http://schemas.microsoft.com/office/drawing/2014/main" id="{7677B4DE-F2A2-BE68-B6FA-F8720DE9435A}"/>
              </a:ext>
            </a:extLst>
          </p:cNvPr>
          <p:cNvSpPr>
            <a:spLocks noGrp="1"/>
          </p:cNvSpPr>
          <p:nvPr>
            <p:ph type="sldNum" sz="quarter" idx="12"/>
          </p:nvPr>
        </p:nvSpPr>
        <p:spPr/>
        <p:txBody>
          <a:bodyPr/>
          <a:lstStyle/>
          <a:p>
            <a:fld id="{CA85EE98-F69B-324A-9959-79D5EB3644DB}" type="slidenum">
              <a:rPr lang="de-CH" smtClean="0"/>
              <a:t>‹Nr.›</a:t>
            </a:fld>
            <a:endParaRPr lang="de-CH"/>
          </a:p>
        </p:txBody>
      </p:sp>
    </p:spTree>
    <p:extLst>
      <p:ext uri="{BB962C8B-B14F-4D97-AF65-F5344CB8AC3E}">
        <p14:creationId xmlns:p14="http://schemas.microsoft.com/office/powerpoint/2010/main" val="5432645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5516530-2BF5-CFD3-0FDB-FAF3759FEC86}"/>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endParaRPr lang="de-CH" dirty="0"/>
          </a:p>
        </p:txBody>
      </p:sp>
      <p:sp>
        <p:nvSpPr>
          <p:cNvPr id="3" name="Textplatzhalter 2">
            <a:extLst>
              <a:ext uri="{FF2B5EF4-FFF2-40B4-BE49-F238E27FC236}">
                <a16:creationId xmlns:a16="http://schemas.microsoft.com/office/drawing/2014/main" id="{1A9BC0D9-20AE-4030-7FB6-8A5FB7E66505}"/>
              </a:ext>
            </a:extLst>
          </p:cNvPr>
          <p:cNvSpPr>
            <a:spLocks noGrp="1"/>
          </p:cNvSpPr>
          <p:nvPr>
            <p:ph type="body" idx="1"/>
          </p:nvPr>
        </p:nvSpPr>
        <p:spPr>
          <a:xfrm>
            <a:off x="831850" y="4589463"/>
            <a:ext cx="10515600" cy="1500187"/>
          </a:xfrm>
        </p:spPr>
        <p:txBody>
          <a:bodyPr/>
          <a:lstStyle>
            <a:lvl1pPr marL="0" indent="0">
              <a:buNone/>
              <a:defRPr sz="28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1B537A42-B730-C4ED-BF43-DE64B4810CC8}"/>
              </a:ext>
            </a:extLst>
          </p:cNvPr>
          <p:cNvSpPr>
            <a:spLocks noGrp="1"/>
          </p:cNvSpPr>
          <p:nvPr>
            <p:ph type="dt" sz="half" idx="10"/>
          </p:nvPr>
        </p:nvSpPr>
        <p:spPr/>
        <p:txBody>
          <a:bodyPr/>
          <a:lstStyle/>
          <a:p>
            <a:endParaRPr lang="de-CH"/>
          </a:p>
        </p:txBody>
      </p:sp>
      <p:sp>
        <p:nvSpPr>
          <p:cNvPr id="5" name="Fußzeilenplatzhalter 4">
            <a:extLst>
              <a:ext uri="{FF2B5EF4-FFF2-40B4-BE49-F238E27FC236}">
                <a16:creationId xmlns:a16="http://schemas.microsoft.com/office/drawing/2014/main" id="{83BCA8F0-5C60-BE5F-375F-EAC2EE16C918}"/>
              </a:ext>
            </a:extLst>
          </p:cNvPr>
          <p:cNvSpPr>
            <a:spLocks noGrp="1"/>
          </p:cNvSpPr>
          <p:nvPr>
            <p:ph type="ftr" sz="quarter" idx="11"/>
          </p:nvPr>
        </p:nvSpPr>
        <p:spPr/>
        <p:txBody>
          <a:bodyPr/>
          <a:lstStyle/>
          <a:p>
            <a:r>
              <a:rPr lang="de-CH"/>
              <a:t>lingedu.ch</a:t>
            </a:r>
          </a:p>
        </p:txBody>
      </p:sp>
      <p:sp>
        <p:nvSpPr>
          <p:cNvPr id="6" name="Foliennummernplatzhalter 5">
            <a:extLst>
              <a:ext uri="{FF2B5EF4-FFF2-40B4-BE49-F238E27FC236}">
                <a16:creationId xmlns:a16="http://schemas.microsoft.com/office/drawing/2014/main" id="{9494B57B-5790-C811-F575-C45CAAEF21FB}"/>
              </a:ext>
            </a:extLst>
          </p:cNvPr>
          <p:cNvSpPr>
            <a:spLocks noGrp="1"/>
          </p:cNvSpPr>
          <p:nvPr>
            <p:ph type="sldNum" sz="quarter" idx="12"/>
          </p:nvPr>
        </p:nvSpPr>
        <p:spPr/>
        <p:txBody>
          <a:bodyPr/>
          <a:lstStyle/>
          <a:p>
            <a:fld id="{CA85EE98-F69B-324A-9959-79D5EB3644DB}" type="slidenum">
              <a:rPr lang="de-CH" smtClean="0"/>
              <a:t>‹Nr.›</a:t>
            </a:fld>
            <a:endParaRPr lang="de-CH"/>
          </a:p>
        </p:txBody>
      </p:sp>
    </p:spTree>
    <p:extLst>
      <p:ext uri="{BB962C8B-B14F-4D97-AF65-F5344CB8AC3E}">
        <p14:creationId xmlns:p14="http://schemas.microsoft.com/office/powerpoint/2010/main" val="22528311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F75230B-67BD-9AB6-A97E-4BA9A5A931EE}"/>
              </a:ext>
            </a:extLst>
          </p:cNvPr>
          <p:cNvSpPr>
            <a:spLocks noGrp="1"/>
          </p:cNvSpPr>
          <p:nvPr>
            <p:ph type="title"/>
          </p:nvPr>
        </p:nvSpPr>
        <p:spPr/>
        <p:txBody>
          <a:bodyPr/>
          <a:lstStyle/>
          <a:p>
            <a:r>
              <a:rPr lang="de-DE"/>
              <a:t>Mastertitelformat bearbeiten</a:t>
            </a:r>
            <a:endParaRPr lang="de-CH" dirty="0"/>
          </a:p>
        </p:txBody>
      </p:sp>
      <p:sp>
        <p:nvSpPr>
          <p:cNvPr id="3" name="Inhaltsplatzhalter 2">
            <a:extLst>
              <a:ext uri="{FF2B5EF4-FFF2-40B4-BE49-F238E27FC236}">
                <a16:creationId xmlns:a16="http://schemas.microsoft.com/office/drawing/2014/main" id="{E8BEA621-0C2A-D157-EEF0-9EA1B243D046}"/>
              </a:ext>
            </a:extLst>
          </p:cNvPr>
          <p:cNvSpPr>
            <a:spLocks noGrp="1"/>
          </p:cNvSpPr>
          <p:nvPr>
            <p:ph sz="half" idx="1"/>
          </p:nvPr>
        </p:nvSpPr>
        <p:spPr>
          <a:xfrm>
            <a:off x="838200" y="1825625"/>
            <a:ext cx="5181600" cy="4351338"/>
          </a:xfrm>
        </p:spPr>
        <p:txBody>
          <a:bodyPr/>
          <a:lstStyle>
            <a:lvl3pPr>
              <a:defRPr sz="2400"/>
            </a:lvl3pPr>
            <a:lvl4pPr>
              <a:defRPr sz="2000"/>
            </a:lvl4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dirty="0"/>
          </a:p>
        </p:txBody>
      </p:sp>
      <p:sp>
        <p:nvSpPr>
          <p:cNvPr id="4" name="Inhaltsplatzhalter 3">
            <a:extLst>
              <a:ext uri="{FF2B5EF4-FFF2-40B4-BE49-F238E27FC236}">
                <a16:creationId xmlns:a16="http://schemas.microsoft.com/office/drawing/2014/main" id="{7C575AE1-5F5A-3833-5691-5805BA184318}"/>
              </a:ext>
            </a:extLst>
          </p:cNvPr>
          <p:cNvSpPr>
            <a:spLocks noGrp="1"/>
          </p:cNvSpPr>
          <p:nvPr>
            <p:ph sz="half" idx="2"/>
          </p:nvPr>
        </p:nvSpPr>
        <p:spPr>
          <a:xfrm>
            <a:off x="6172200" y="1825625"/>
            <a:ext cx="5181600" cy="4351338"/>
          </a:xfrm>
        </p:spPr>
        <p:txBody>
          <a:bodyPr/>
          <a:lstStyle>
            <a:lvl3pPr>
              <a:defRPr sz="2400"/>
            </a:lvl3pPr>
            <a:lvl4pPr>
              <a:defRPr sz="2000"/>
            </a:lvl4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dirty="0"/>
          </a:p>
        </p:txBody>
      </p:sp>
      <p:sp>
        <p:nvSpPr>
          <p:cNvPr id="5" name="Datumsplatzhalter 4">
            <a:extLst>
              <a:ext uri="{FF2B5EF4-FFF2-40B4-BE49-F238E27FC236}">
                <a16:creationId xmlns:a16="http://schemas.microsoft.com/office/drawing/2014/main" id="{79AE9DCF-890C-F417-B18A-FE71547DA4A1}"/>
              </a:ext>
            </a:extLst>
          </p:cNvPr>
          <p:cNvSpPr>
            <a:spLocks noGrp="1"/>
          </p:cNvSpPr>
          <p:nvPr>
            <p:ph type="dt" sz="half" idx="10"/>
          </p:nvPr>
        </p:nvSpPr>
        <p:spPr/>
        <p:txBody>
          <a:bodyPr/>
          <a:lstStyle/>
          <a:p>
            <a:endParaRPr lang="de-CH"/>
          </a:p>
        </p:txBody>
      </p:sp>
      <p:sp>
        <p:nvSpPr>
          <p:cNvPr id="6" name="Fußzeilenplatzhalter 5">
            <a:extLst>
              <a:ext uri="{FF2B5EF4-FFF2-40B4-BE49-F238E27FC236}">
                <a16:creationId xmlns:a16="http://schemas.microsoft.com/office/drawing/2014/main" id="{70836AD2-C61B-683E-A19E-4B0277F2B4F4}"/>
              </a:ext>
            </a:extLst>
          </p:cNvPr>
          <p:cNvSpPr>
            <a:spLocks noGrp="1"/>
          </p:cNvSpPr>
          <p:nvPr>
            <p:ph type="ftr" sz="quarter" idx="11"/>
          </p:nvPr>
        </p:nvSpPr>
        <p:spPr/>
        <p:txBody>
          <a:bodyPr/>
          <a:lstStyle/>
          <a:p>
            <a:r>
              <a:rPr lang="de-CH"/>
              <a:t>lingedu.ch</a:t>
            </a:r>
          </a:p>
        </p:txBody>
      </p:sp>
      <p:sp>
        <p:nvSpPr>
          <p:cNvPr id="7" name="Foliennummernplatzhalter 6">
            <a:extLst>
              <a:ext uri="{FF2B5EF4-FFF2-40B4-BE49-F238E27FC236}">
                <a16:creationId xmlns:a16="http://schemas.microsoft.com/office/drawing/2014/main" id="{30B8EED8-633A-542B-6836-1DCA5DDD3481}"/>
              </a:ext>
            </a:extLst>
          </p:cNvPr>
          <p:cNvSpPr>
            <a:spLocks noGrp="1"/>
          </p:cNvSpPr>
          <p:nvPr>
            <p:ph type="sldNum" sz="quarter" idx="12"/>
          </p:nvPr>
        </p:nvSpPr>
        <p:spPr/>
        <p:txBody>
          <a:bodyPr/>
          <a:lstStyle/>
          <a:p>
            <a:fld id="{CA85EE98-F69B-324A-9959-79D5EB3644DB}" type="slidenum">
              <a:rPr lang="de-CH" smtClean="0"/>
              <a:t>‹Nr.›</a:t>
            </a:fld>
            <a:endParaRPr lang="de-CH"/>
          </a:p>
        </p:txBody>
      </p:sp>
    </p:spTree>
    <p:extLst>
      <p:ext uri="{BB962C8B-B14F-4D97-AF65-F5344CB8AC3E}">
        <p14:creationId xmlns:p14="http://schemas.microsoft.com/office/powerpoint/2010/main" val="3392227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9398C4B-E33F-1C62-3AF2-67CC68EA062C}"/>
              </a:ext>
            </a:extLst>
          </p:cNvPr>
          <p:cNvSpPr>
            <a:spLocks noGrp="1"/>
          </p:cNvSpPr>
          <p:nvPr>
            <p:ph type="title"/>
          </p:nvPr>
        </p:nvSpPr>
        <p:spPr>
          <a:xfrm>
            <a:off x="839788" y="365125"/>
            <a:ext cx="10515600" cy="1325563"/>
          </a:xfrm>
        </p:spPr>
        <p:txBody>
          <a:bodyPr/>
          <a:lstStyle/>
          <a:p>
            <a:r>
              <a:rPr lang="de-DE"/>
              <a:t>Mastertitelformat bearbeiten</a:t>
            </a:r>
            <a:endParaRPr lang="de-CH"/>
          </a:p>
        </p:txBody>
      </p:sp>
      <p:sp>
        <p:nvSpPr>
          <p:cNvPr id="3" name="Textplatzhalter 2">
            <a:extLst>
              <a:ext uri="{FF2B5EF4-FFF2-40B4-BE49-F238E27FC236}">
                <a16:creationId xmlns:a16="http://schemas.microsoft.com/office/drawing/2014/main" id="{F84E13EE-7E82-983B-6E54-1000A0BAA25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EA9AD303-6CBF-745E-6063-17D730115D1F}"/>
              </a:ext>
            </a:extLst>
          </p:cNvPr>
          <p:cNvSpPr>
            <a:spLocks noGrp="1"/>
          </p:cNvSpPr>
          <p:nvPr>
            <p:ph sz="half" idx="2"/>
          </p:nvPr>
        </p:nvSpPr>
        <p:spPr>
          <a:xfrm>
            <a:off x="839788" y="2505075"/>
            <a:ext cx="5157787" cy="3684588"/>
          </a:xfrm>
        </p:spPr>
        <p:txBody>
          <a:bodyPr/>
          <a:lstStyle>
            <a:lvl3pPr>
              <a:defRPr sz="2400"/>
            </a:lvl3pPr>
            <a:lvl4pPr>
              <a:defRPr sz="2000"/>
            </a:lvl4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dirty="0"/>
          </a:p>
        </p:txBody>
      </p:sp>
      <p:sp>
        <p:nvSpPr>
          <p:cNvPr id="5" name="Textplatzhalter 4">
            <a:extLst>
              <a:ext uri="{FF2B5EF4-FFF2-40B4-BE49-F238E27FC236}">
                <a16:creationId xmlns:a16="http://schemas.microsoft.com/office/drawing/2014/main" id="{8BC88AE3-4817-F990-52D3-16090B1643B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169D90F5-6875-0A4D-A485-EA9B48D48797}"/>
              </a:ext>
            </a:extLst>
          </p:cNvPr>
          <p:cNvSpPr>
            <a:spLocks noGrp="1"/>
          </p:cNvSpPr>
          <p:nvPr>
            <p:ph sz="quarter" idx="4"/>
          </p:nvPr>
        </p:nvSpPr>
        <p:spPr>
          <a:xfrm>
            <a:off x="6172200" y="2505075"/>
            <a:ext cx="5183188" cy="3684588"/>
          </a:xfrm>
        </p:spPr>
        <p:txBody>
          <a:bodyPr/>
          <a:lstStyle>
            <a:lvl3pPr>
              <a:defRPr sz="2400"/>
            </a:lvl3pPr>
            <a:lvl4pPr>
              <a:defRPr sz="2000"/>
            </a:lvl4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dirty="0"/>
          </a:p>
        </p:txBody>
      </p:sp>
      <p:sp>
        <p:nvSpPr>
          <p:cNvPr id="7" name="Datumsplatzhalter 6">
            <a:extLst>
              <a:ext uri="{FF2B5EF4-FFF2-40B4-BE49-F238E27FC236}">
                <a16:creationId xmlns:a16="http://schemas.microsoft.com/office/drawing/2014/main" id="{DDB5EA80-9A23-2F95-D1BA-8AA1D8F0AEFA}"/>
              </a:ext>
            </a:extLst>
          </p:cNvPr>
          <p:cNvSpPr>
            <a:spLocks noGrp="1"/>
          </p:cNvSpPr>
          <p:nvPr>
            <p:ph type="dt" sz="half" idx="10"/>
          </p:nvPr>
        </p:nvSpPr>
        <p:spPr/>
        <p:txBody>
          <a:bodyPr/>
          <a:lstStyle/>
          <a:p>
            <a:endParaRPr lang="de-CH"/>
          </a:p>
        </p:txBody>
      </p:sp>
      <p:sp>
        <p:nvSpPr>
          <p:cNvPr id="8" name="Fußzeilenplatzhalter 7">
            <a:extLst>
              <a:ext uri="{FF2B5EF4-FFF2-40B4-BE49-F238E27FC236}">
                <a16:creationId xmlns:a16="http://schemas.microsoft.com/office/drawing/2014/main" id="{45294AB1-69A0-8422-FC3A-E0512F32AF59}"/>
              </a:ext>
            </a:extLst>
          </p:cNvPr>
          <p:cNvSpPr>
            <a:spLocks noGrp="1"/>
          </p:cNvSpPr>
          <p:nvPr>
            <p:ph type="ftr" sz="quarter" idx="11"/>
          </p:nvPr>
        </p:nvSpPr>
        <p:spPr/>
        <p:txBody>
          <a:bodyPr/>
          <a:lstStyle/>
          <a:p>
            <a:r>
              <a:rPr lang="de-CH"/>
              <a:t>lingedu.ch</a:t>
            </a:r>
          </a:p>
        </p:txBody>
      </p:sp>
      <p:sp>
        <p:nvSpPr>
          <p:cNvPr id="9" name="Foliennummernplatzhalter 8">
            <a:extLst>
              <a:ext uri="{FF2B5EF4-FFF2-40B4-BE49-F238E27FC236}">
                <a16:creationId xmlns:a16="http://schemas.microsoft.com/office/drawing/2014/main" id="{69AAFFD7-5418-43DA-A6EA-65E5564E9765}"/>
              </a:ext>
            </a:extLst>
          </p:cNvPr>
          <p:cNvSpPr>
            <a:spLocks noGrp="1"/>
          </p:cNvSpPr>
          <p:nvPr>
            <p:ph type="sldNum" sz="quarter" idx="12"/>
          </p:nvPr>
        </p:nvSpPr>
        <p:spPr/>
        <p:txBody>
          <a:bodyPr/>
          <a:lstStyle/>
          <a:p>
            <a:fld id="{CA85EE98-F69B-324A-9959-79D5EB3644DB}" type="slidenum">
              <a:rPr lang="de-CH" smtClean="0"/>
              <a:t>‹Nr.›</a:t>
            </a:fld>
            <a:endParaRPr lang="de-CH"/>
          </a:p>
        </p:txBody>
      </p:sp>
    </p:spTree>
    <p:extLst>
      <p:ext uri="{BB962C8B-B14F-4D97-AF65-F5344CB8AC3E}">
        <p14:creationId xmlns:p14="http://schemas.microsoft.com/office/powerpoint/2010/main" val="259653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243C529-759A-6197-732A-E7392BEF316E}"/>
              </a:ext>
            </a:extLst>
          </p:cNvPr>
          <p:cNvSpPr>
            <a:spLocks noGrp="1"/>
          </p:cNvSpPr>
          <p:nvPr>
            <p:ph type="title"/>
          </p:nvPr>
        </p:nvSpPr>
        <p:spPr/>
        <p:txBody>
          <a:bodyPr/>
          <a:lstStyle/>
          <a:p>
            <a:r>
              <a:rPr lang="de-DE"/>
              <a:t>Mastertitelformat bearbeiten</a:t>
            </a:r>
            <a:endParaRPr lang="de-CH"/>
          </a:p>
        </p:txBody>
      </p:sp>
      <p:sp>
        <p:nvSpPr>
          <p:cNvPr id="3" name="Datumsplatzhalter 2">
            <a:extLst>
              <a:ext uri="{FF2B5EF4-FFF2-40B4-BE49-F238E27FC236}">
                <a16:creationId xmlns:a16="http://schemas.microsoft.com/office/drawing/2014/main" id="{0CAEF8E4-F791-7C52-654C-064E29BF9E10}"/>
              </a:ext>
            </a:extLst>
          </p:cNvPr>
          <p:cNvSpPr>
            <a:spLocks noGrp="1"/>
          </p:cNvSpPr>
          <p:nvPr>
            <p:ph type="dt" sz="half" idx="10"/>
          </p:nvPr>
        </p:nvSpPr>
        <p:spPr/>
        <p:txBody>
          <a:bodyPr/>
          <a:lstStyle/>
          <a:p>
            <a:endParaRPr lang="de-CH"/>
          </a:p>
        </p:txBody>
      </p:sp>
      <p:sp>
        <p:nvSpPr>
          <p:cNvPr id="4" name="Fußzeilenplatzhalter 3">
            <a:extLst>
              <a:ext uri="{FF2B5EF4-FFF2-40B4-BE49-F238E27FC236}">
                <a16:creationId xmlns:a16="http://schemas.microsoft.com/office/drawing/2014/main" id="{0CE3E7B6-7991-461C-E697-583E45FC01A7}"/>
              </a:ext>
            </a:extLst>
          </p:cNvPr>
          <p:cNvSpPr>
            <a:spLocks noGrp="1"/>
          </p:cNvSpPr>
          <p:nvPr>
            <p:ph type="ftr" sz="quarter" idx="11"/>
          </p:nvPr>
        </p:nvSpPr>
        <p:spPr/>
        <p:txBody>
          <a:bodyPr/>
          <a:lstStyle/>
          <a:p>
            <a:r>
              <a:rPr lang="de-CH"/>
              <a:t>lingedu.ch</a:t>
            </a:r>
          </a:p>
        </p:txBody>
      </p:sp>
      <p:sp>
        <p:nvSpPr>
          <p:cNvPr id="5" name="Foliennummernplatzhalter 4">
            <a:extLst>
              <a:ext uri="{FF2B5EF4-FFF2-40B4-BE49-F238E27FC236}">
                <a16:creationId xmlns:a16="http://schemas.microsoft.com/office/drawing/2014/main" id="{74014DF5-E774-637C-FEC6-8BCA1510539A}"/>
              </a:ext>
            </a:extLst>
          </p:cNvPr>
          <p:cNvSpPr>
            <a:spLocks noGrp="1"/>
          </p:cNvSpPr>
          <p:nvPr>
            <p:ph type="sldNum" sz="quarter" idx="12"/>
          </p:nvPr>
        </p:nvSpPr>
        <p:spPr/>
        <p:txBody>
          <a:bodyPr/>
          <a:lstStyle/>
          <a:p>
            <a:fld id="{CA85EE98-F69B-324A-9959-79D5EB3644DB}" type="slidenum">
              <a:rPr lang="de-CH" smtClean="0"/>
              <a:t>‹Nr.›</a:t>
            </a:fld>
            <a:endParaRPr lang="de-CH"/>
          </a:p>
        </p:txBody>
      </p:sp>
    </p:spTree>
    <p:extLst>
      <p:ext uri="{BB962C8B-B14F-4D97-AF65-F5344CB8AC3E}">
        <p14:creationId xmlns:p14="http://schemas.microsoft.com/office/powerpoint/2010/main" val="23060012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964B290E-9145-F016-0E6E-95901D24747B}"/>
              </a:ext>
            </a:extLst>
          </p:cNvPr>
          <p:cNvSpPr>
            <a:spLocks noGrp="1"/>
          </p:cNvSpPr>
          <p:nvPr>
            <p:ph type="dt" sz="half" idx="10"/>
          </p:nvPr>
        </p:nvSpPr>
        <p:spPr/>
        <p:txBody>
          <a:bodyPr/>
          <a:lstStyle/>
          <a:p>
            <a:endParaRPr lang="de-CH"/>
          </a:p>
        </p:txBody>
      </p:sp>
      <p:sp>
        <p:nvSpPr>
          <p:cNvPr id="3" name="Fußzeilenplatzhalter 2">
            <a:extLst>
              <a:ext uri="{FF2B5EF4-FFF2-40B4-BE49-F238E27FC236}">
                <a16:creationId xmlns:a16="http://schemas.microsoft.com/office/drawing/2014/main" id="{7376AE03-5D9F-0978-3FF5-0FB69AC31256}"/>
              </a:ext>
            </a:extLst>
          </p:cNvPr>
          <p:cNvSpPr>
            <a:spLocks noGrp="1"/>
          </p:cNvSpPr>
          <p:nvPr>
            <p:ph type="ftr" sz="quarter" idx="11"/>
          </p:nvPr>
        </p:nvSpPr>
        <p:spPr/>
        <p:txBody>
          <a:bodyPr/>
          <a:lstStyle/>
          <a:p>
            <a:r>
              <a:rPr lang="de-CH"/>
              <a:t>lingedu.ch</a:t>
            </a:r>
          </a:p>
        </p:txBody>
      </p:sp>
      <p:sp>
        <p:nvSpPr>
          <p:cNvPr id="4" name="Foliennummernplatzhalter 3">
            <a:extLst>
              <a:ext uri="{FF2B5EF4-FFF2-40B4-BE49-F238E27FC236}">
                <a16:creationId xmlns:a16="http://schemas.microsoft.com/office/drawing/2014/main" id="{3E5FC2AA-B9D9-7328-BAA5-724BA2897296}"/>
              </a:ext>
            </a:extLst>
          </p:cNvPr>
          <p:cNvSpPr>
            <a:spLocks noGrp="1"/>
          </p:cNvSpPr>
          <p:nvPr>
            <p:ph type="sldNum" sz="quarter" idx="12"/>
          </p:nvPr>
        </p:nvSpPr>
        <p:spPr/>
        <p:txBody>
          <a:bodyPr/>
          <a:lstStyle/>
          <a:p>
            <a:fld id="{CA85EE98-F69B-324A-9959-79D5EB3644DB}" type="slidenum">
              <a:rPr lang="de-CH" smtClean="0"/>
              <a:t>‹Nr.›</a:t>
            </a:fld>
            <a:endParaRPr lang="de-CH"/>
          </a:p>
        </p:txBody>
      </p:sp>
    </p:spTree>
    <p:extLst>
      <p:ext uri="{BB962C8B-B14F-4D97-AF65-F5344CB8AC3E}">
        <p14:creationId xmlns:p14="http://schemas.microsoft.com/office/powerpoint/2010/main" val="18992343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F6F1013-0391-F74C-4587-31FBF6B4EA91}"/>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endParaRPr lang="de-CH"/>
          </a:p>
        </p:txBody>
      </p:sp>
      <p:sp>
        <p:nvSpPr>
          <p:cNvPr id="3" name="Inhaltsplatzhalter 2">
            <a:extLst>
              <a:ext uri="{FF2B5EF4-FFF2-40B4-BE49-F238E27FC236}">
                <a16:creationId xmlns:a16="http://schemas.microsoft.com/office/drawing/2014/main" id="{F0573915-BD94-2875-846F-CE82CE8DE81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dirty="0"/>
          </a:p>
        </p:txBody>
      </p:sp>
      <p:sp>
        <p:nvSpPr>
          <p:cNvPr id="4" name="Textplatzhalter 3">
            <a:extLst>
              <a:ext uri="{FF2B5EF4-FFF2-40B4-BE49-F238E27FC236}">
                <a16:creationId xmlns:a16="http://schemas.microsoft.com/office/drawing/2014/main" id="{AE477110-E4C5-3353-7433-31310057C3D7}"/>
              </a:ext>
            </a:extLst>
          </p:cNvPr>
          <p:cNvSpPr>
            <a:spLocks noGrp="1"/>
          </p:cNvSpPr>
          <p:nvPr>
            <p:ph type="body" sz="half" idx="2"/>
          </p:nvPr>
        </p:nvSpPr>
        <p:spPr>
          <a:xfrm>
            <a:off x="839788" y="2057400"/>
            <a:ext cx="3932237"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87B1847F-27BF-923D-9620-DF81F35EE9F4}"/>
              </a:ext>
            </a:extLst>
          </p:cNvPr>
          <p:cNvSpPr>
            <a:spLocks noGrp="1"/>
          </p:cNvSpPr>
          <p:nvPr>
            <p:ph type="dt" sz="half" idx="10"/>
          </p:nvPr>
        </p:nvSpPr>
        <p:spPr/>
        <p:txBody>
          <a:bodyPr/>
          <a:lstStyle/>
          <a:p>
            <a:endParaRPr lang="de-CH"/>
          </a:p>
        </p:txBody>
      </p:sp>
      <p:sp>
        <p:nvSpPr>
          <p:cNvPr id="6" name="Fußzeilenplatzhalter 5">
            <a:extLst>
              <a:ext uri="{FF2B5EF4-FFF2-40B4-BE49-F238E27FC236}">
                <a16:creationId xmlns:a16="http://schemas.microsoft.com/office/drawing/2014/main" id="{C1CA1FC5-B8B5-A489-3A04-4FAD6F64A8F7}"/>
              </a:ext>
            </a:extLst>
          </p:cNvPr>
          <p:cNvSpPr>
            <a:spLocks noGrp="1"/>
          </p:cNvSpPr>
          <p:nvPr>
            <p:ph type="ftr" sz="quarter" idx="11"/>
          </p:nvPr>
        </p:nvSpPr>
        <p:spPr/>
        <p:txBody>
          <a:bodyPr/>
          <a:lstStyle/>
          <a:p>
            <a:r>
              <a:rPr lang="de-CH"/>
              <a:t>lingedu.ch</a:t>
            </a:r>
          </a:p>
        </p:txBody>
      </p:sp>
      <p:sp>
        <p:nvSpPr>
          <p:cNvPr id="7" name="Foliennummernplatzhalter 6">
            <a:extLst>
              <a:ext uri="{FF2B5EF4-FFF2-40B4-BE49-F238E27FC236}">
                <a16:creationId xmlns:a16="http://schemas.microsoft.com/office/drawing/2014/main" id="{43943EB1-087E-72D8-3F11-94A2817B5966}"/>
              </a:ext>
            </a:extLst>
          </p:cNvPr>
          <p:cNvSpPr>
            <a:spLocks noGrp="1"/>
          </p:cNvSpPr>
          <p:nvPr>
            <p:ph type="sldNum" sz="quarter" idx="12"/>
          </p:nvPr>
        </p:nvSpPr>
        <p:spPr/>
        <p:txBody>
          <a:bodyPr/>
          <a:lstStyle/>
          <a:p>
            <a:fld id="{CA85EE98-F69B-324A-9959-79D5EB3644DB}" type="slidenum">
              <a:rPr lang="de-CH" smtClean="0"/>
              <a:t>‹Nr.›</a:t>
            </a:fld>
            <a:endParaRPr lang="de-CH"/>
          </a:p>
        </p:txBody>
      </p:sp>
    </p:spTree>
    <p:extLst>
      <p:ext uri="{BB962C8B-B14F-4D97-AF65-F5344CB8AC3E}">
        <p14:creationId xmlns:p14="http://schemas.microsoft.com/office/powerpoint/2010/main" val="29033287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289FBDC-12A7-D9BE-0F25-CC88BA7E3E93}"/>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endParaRPr lang="de-CH"/>
          </a:p>
        </p:txBody>
      </p:sp>
      <p:sp>
        <p:nvSpPr>
          <p:cNvPr id="3" name="Bildplatzhalter 2">
            <a:extLst>
              <a:ext uri="{FF2B5EF4-FFF2-40B4-BE49-F238E27FC236}">
                <a16:creationId xmlns:a16="http://schemas.microsoft.com/office/drawing/2014/main" id="{10A7B53F-6CFB-FA21-DAEA-723CDA8D7B2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endParaRPr lang="de-CH"/>
          </a:p>
        </p:txBody>
      </p:sp>
      <p:sp>
        <p:nvSpPr>
          <p:cNvPr id="4" name="Textplatzhalter 3">
            <a:extLst>
              <a:ext uri="{FF2B5EF4-FFF2-40B4-BE49-F238E27FC236}">
                <a16:creationId xmlns:a16="http://schemas.microsoft.com/office/drawing/2014/main" id="{7383DF7D-9123-52DD-2194-D02F21BD59C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C433020A-1D91-79C3-D901-6E21D018B1E4}"/>
              </a:ext>
            </a:extLst>
          </p:cNvPr>
          <p:cNvSpPr>
            <a:spLocks noGrp="1"/>
          </p:cNvSpPr>
          <p:nvPr>
            <p:ph type="dt" sz="half" idx="10"/>
          </p:nvPr>
        </p:nvSpPr>
        <p:spPr/>
        <p:txBody>
          <a:bodyPr/>
          <a:lstStyle/>
          <a:p>
            <a:endParaRPr lang="de-CH"/>
          </a:p>
        </p:txBody>
      </p:sp>
      <p:sp>
        <p:nvSpPr>
          <p:cNvPr id="6" name="Fußzeilenplatzhalter 5">
            <a:extLst>
              <a:ext uri="{FF2B5EF4-FFF2-40B4-BE49-F238E27FC236}">
                <a16:creationId xmlns:a16="http://schemas.microsoft.com/office/drawing/2014/main" id="{BE61C607-3FE8-50B8-576D-7B64EB078244}"/>
              </a:ext>
            </a:extLst>
          </p:cNvPr>
          <p:cNvSpPr>
            <a:spLocks noGrp="1"/>
          </p:cNvSpPr>
          <p:nvPr>
            <p:ph type="ftr" sz="quarter" idx="11"/>
          </p:nvPr>
        </p:nvSpPr>
        <p:spPr/>
        <p:txBody>
          <a:bodyPr/>
          <a:lstStyle/>
          <a:p>
            <a:r>
              <a:rPr lang="de-CH"/>
              <a:t>lingedu.ch</a:t>
            </a:r>
          </a:p>
        </p:txBody>
      </p:sp>
      <p:sp>
        <p:nvSpPr>
          <p:cNvPr id="7" name="Foliennummernplatzhalter 6">
            <a:extLst>
              <a:ext uri="{FF2B5EF4-FFF2-40B4-BE49-F238E27FC236}">
                <a16:creationId xmlns:a16="http://schemas.microsoft.com/office/drawing/2014/main" id="{CA06B440-96F7-374C-0EC9-EE2BCBDF6130}"/>
              </a:ext>
            </a:extLst>
          </p:cNvPr>
          <p:cNvSpPr>
            <a:spLocks noGrp="1"/>
          </p:cNvSpPr>
          <p:nvPr>
            <p:ph type="sldNum" sz="quarter" idx="12"/>
          </p:nvPr>
        </p:nvSpPr>
        <p:spPr/>
        <p:txBody>
          <a:bodyPr/>
          <a:lstStyle/>
          <a:p>
            <a:fld id="{CA85EE98-F69B-324A-9959-79D5EB3644DB}" type="slidenum">
              <a:rPr lang="de-CH" smtClean="0"/>
              <a:t>‹Nr.›</a:t>
            </a:fld>
            <a:endParaRPr lang="de-CH"/>
          </a:p>
        </p:txBody>
      </p:sp>
    </p:spTree>
    <p:extLst>
      <p:ext uri="{BB962C8B-B14F-4D97-AF65-F5344CB8AC3E}">
        <p14:creationId xmlns:p14="http://schemas.microsoft.com/office/powerpoint/2010/main" val="3539099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19EB9735-67C7-C96A-FD4C-A54584D4E86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dirty="0"/>
              <a:t>Mastertitelformat bearbeiten</a:t>
            </a:r>
            <a:endParaRPr lang="de-CH" dirty="0"/>
          </a:p>
        </p:txBody>
      </p:sp>
      <p:sp>
        <p:nvSpPr>
          <p:cNvPr id="3" name="Textplatzhalter 2">
            <a:extLst>
              <a:ext uri="{FF2B5EF4-FFF2-40B4-BE49-F238E27FC236}">
                <a16:creationId xmlns:a16="http://schemas.microsoft.com/office/drawing/2014/main" id="{25F42DDF-47FD-6332-D73E-C8C20B93D8B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de-CH" dirty="0"/>
          </a:p>
        </p:txBody>
      </p:sp>
      <p:sp>
        <p:nvSpPr>
          <p:cNvPr id="4" name="Datumsplatzhalter 3">
            <a:extLst>
              <a:ext uri="{FF2B5EF4-FFF2-40B4-BE49-F238E27FC236}">
                <a16:creationId xmlns:a16="http://schemas.microsoft.com/office/drawing/2014/main" id="{5246FABA-66D8-5E16-95A9-97CD360341D1}"/>
              </a:ext>
            </a:extLst>
          </p:cNvPr>
          <p:cNvSpPr>
            <a:spLocks noGrp="1"/>
          </p:cNvSpPr>
          <p:nvPr>
            <p:ph type="dt" sz="half" idx="2"/>
          </p:nvPr>
        </p:nvSpPr>
        <p:spPr>
          <a:xfrm>
            <a:off x="2113881" y="6356349"/>
            <a:ext cx="1109856"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de-CH" dirty="0"/>
          </a:p>
        </p:txBody>
      </p:sp>
      <p:sp>
        <p:nvSpPr>
          <p:cNvPr id="5" name="Fußzeilenplatzhalter 4">
            <a:extLst>
              <a:ext uri="{FF2B5EF4-FFF2-40B4-BE49-F238E27FC236}">
                <a16:creationId xmlns:a16="http://schemas.microsoft.com/office/drawing/2014/main" id="{5A38BA62-00C2-FF6A-2195-05FA5F4BC5F7}"/>
              </a:ext>
            </a:extLst>
          </p:cNvPr>
          <p:cNvSpPr>
            <a:spLocks noGrp="1"/>
          </p:cNvSpPr>
          <p:nvPr>
            <p:ph type="ftr" sz="quarter" idx="3"/>
          </p:nvPr>
        </p:nvSpPr>
        <p:spPr>
          <a:xfrm>
            <a:off x="1176132" y="6356349"/>
            <a:ext cx="101162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CH" dirty="0"/>
          </a:p>
        </p:txBody>
      </p:sp>
      <p:sp>
        <p:nvSpPr>
          <p:cNvPr id="6" name="Foliennummernplatzhalter 5">
            <a:extLst>
              <a:ext uri="{FF2B5EF4-FFF2-40B4-BE49-F238E27FC236}">
                <a16:creationId xmlns:a16="http://schemas.microsoft.com/office/drawing/2014/main" id="{2E7B2539-7637-D4E6-BCA4-ACD8534054B6}"/>
              </a:ext>
            </a:extLst>
          </p:cNvPr>
          <p:cNvSpPr>
            <a:spLocks noGrp="1"/>
          </p:cNvSpPr>
          <p:nvPr>
            <p:ph type="sldNum" sz="quarter" idx="4"/>
          </p:nvPr>
        </p:nvSpPr>
        <p:spPr>
          <a:xfrm>
            <a:off x="10783956" y="6356350"/>
            <a:ext cx="569843"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A85EE98-F69B-324A-9959-79D5EB3644DB}" type="slidenum">
              <a:rPr lang="de-CH" smtClean="0"/>
              <a:t>‹Nr.›</a:t>
            </a:fld>
            <a:endParaRPr lang="de-CH"/>
          </a:p>
        </p:txBody>
      </p:sp>
      <p:pic>
        <p:nvPicPr>
          <p:cNvPr id="7" name="Grafik 6">
            <a:extLst>
              <a:ext uri="{FF2B5EF4-FFF2-40B4-BE49-F238E27FC236}">
                <a16:creationId xmlns:a16="http://schemas.microsoft.com/office/drawing/2014/main" id="{49810770-B09F-40D3-707F-A03D9CA59BC8}"/>
              </a:ext>
            </a:extLst>
          </p:cNvPr>
          <p:cNvPicPr>
            <a:picLocks noChangeAspect="1"/>
          </p:cNvPicPr>
          <p:nvPr userDrawn="1"/>
        </p:nvPicPr>
        <p:blipFill rotWithShape="1">
          <a:blip r:embed="rId13" cstate="print">
            <a:extLst>
              <a:ext uri="{28A0092B-C50C-407E-A947-70E740481C1C}">
                <a14:useLocalDpi xmlns:a14="http://schemas.microsoft.com/office/drawing/2010/main" val="0"/>
              </a:ext>
            </a:extLst>
          </a:blip>
          <a:srcRect t="-868" b="-868"/>
          <a:stretch/>
        </p:blipFill>
        <p:spPr bwMode="auto">
          <a:xfrm>
            <a:off x="108000" y="6012000"/>
            <a:ext cx="712251" cy="67416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5318865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600" kern="1200" baseline="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8.png"/><Relationship Id="rId4" Type="http://schemas.openxmlformats.org/officeDocument/2006/relationships/image" Target="../media/image1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glottolog.org/glottolog/family" TargetMode="Externa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hyperlink" Target="https://doi.org/10.1073/pnas.2526762123" TargetMode="Externa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als.info/feature/1A#1/19/153" TargetMode="External"/><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s://doi.org/10.5167/uzh-98916" TargetMode="External"/><Relationship Id="rId1" Type="http://schemas.openxmlformats.org/officeDocument/2006/relationships/slideLayout" Target="../slideLayouts/slideLayout2.xml"/><Relationship Id="rId5" Type="http://schemas.openxmlformats.org/officeDocument/2006/relationships/hyperlink" Target="https://phoible.org/parameters/27E498422242BAF54775C75A8C884CF7#3/41.38/60.12" TargetMode="Externa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1" descr="A group of people with colored paint on them&#10;&#10;AI-generated content may be incorrect.">
            <a:extLst>
              <a:ext uri="{FF2B5EF4-FFF2-40B4-BE49-F238E27FC236}">
                <a16:creationId xmlns:a16="http://schemas.microsoft.com/office/drawing/2014/main" id="{62E451D0-5EEE-7D51-7800-0A7FD6DE5C0A}"/>
              </a:ext>
            </a:extLst>
          </p:cNvPr>
          <p:cNvPicPr>
            <a:picLocks noChangeAspect="1"/>
          </p:cNvPicPr>
          <p:nvPr/>
        </p:nvPicPr>
        <p:blipFill>
          <a:blip r:embed="rId2">
            <a:alphaModFix amt="40000"/>
          </a:blip>
          <a:srcRect l="1830" r="8391" b="-1"/>
          <a:stretch>
            <a:fillRect/>
          </a:stretch>
        </p:blipFill>
        <p:spPr>
          <a:xfrm>
            <a:off x="20" y="10"/>
            <a:ext cx="12191980" cy="6857990"/>
          </a:xfrm>
          <a:prstGeom prst="rect">
            <a:avLst/>
          </a:prstGeom>
        </p:spPr>
      </p:pic>
      <p:sp>
        <p:nvSpPr>
          <p:cNvPr id="2" name="Titel 1">
            <a:extLst>
              <a:ext uri="{FF2B5EF4-FFF2-40B4-BE49-F238E27FC236}">
                <a16:creationId xmlns:a16="http://schemas.microsoft.com/office/drawing/2014/main" id="{B297C812-82ED-EB9A-88EE-9F6A616BBF2C}"/>
              </a:ext>
            </a:extLst>
          </p:cNvPr>
          <p:cNvSpPr>
            <a:spLocks noGrp="1"/>
          </p:cNvSpPr>
          <p:nvPr>
            <p:ph type="ctrTitle"/>
          </p:nvPr>
        </p:nvSpPr>
        <p:spPr>
          <a:xfrm>
            <a:off x="874751" y="2230244"/>
            <a:ext cx="7733991" cy="2754351"/>
          </a:xfrm>
        </p:spPr>
        <p:txBody>
          <a:bodyPr>
            <a:normAutofit/>
          </a:bodyPr>
          <a:lstStyle/>
          <a:p>
            <a:pPr algn="l"/>
            <a:r>
              <a:rPr lang="de-CH" dirty="0">
                <a:ln w="0">
                  <a:solidFill>
                    <a:schemeClr val="accent2"/>
                  </a:solidFill>
                </a:ln>
                <a:effectLst>
                  <a:outerShdw blurRad="38100" dist="19050" dir="2700000" algn="tl" rotWithShape="0">
                    <a:schemeClr val="dk1">
                      <a:alpha val="40000"/>
                    </a:schemeClr>
                  </a:outerShdw>
                </a:effectLst>
              </a:rPr>
              <a:t>Sprachliche Vielfalt, ihre Entstehung und ihre Verminderung</a:t>
            </a:r>
          </a:p>
        </p:txBody>
      </p:sp>
      <p:sp>
        <p:nvSpPr>
          <p:cNvPr id="4" name="Textfeld 3">
            <a:extLst>
              <a:ext uri="{FF2B5EF4-FFF2-40B4-BE49-F238E27FC236}">
                <a16:creationId xmlns:a16="http://schemas.microsoft.com/office/drawing/2014/main" id="{D967165D-DCE6-EE17-2F75-5CD6EC680B2F}"/>
              </a:ext>
            </a:extLst>
          </p:cNvPr>
          <p:cNvSpPr txBox="1"/>
          <p:nvPr/>
        </p:nvSpPr>
        <p:spPr>
          <a:xfrm>
            <a:off x="9698477" y="6478621"/>
            <a:ext cx="2607011" cy="276999"/>
          </a:xfrm>
          <a:prstGeom prst="rect">
            <a:avLst/>
          </a:prstGeom>
          <a:noFill/>
        </p:spPr>
        <p:txBody>
          <a:bodyPr wrap="square" rtlCol="0">
            <a:spAutoFit/>
          </a:bodyPr>
          <a:lstStyle/>
          <a:p>
            <a:r>
              <a:rPr lang="de-CH" sz="1200" dirty="0">
                <a:solidFill>
                  <a:schemeClr val="tx1">
                    <a:lumMod val="65000"/>
                  </a:schemeClr>
                </a:solidFill>
              </a:rPr>
              <a:t>Bild: © NCCR </a:t>
            </a:r>
            <a:r>
              <a:rPr lang="de-CH" sz="1200" dirty="0" err="1">
                <a:solidFill>
                  <a:schemeClr val="tx1">
                    <a:lumMod val="65000"/>
                  </a:schemeClr>
                </a:solidFill>
              </a:rPr>
              <a:t>Evolving</a:t>
            </a:r>
            <a:r>
              <a:rPr lang="de-CH" sz="1200" dirty="0">
                <a:solidFill>
                  <a:schemeClr val="tx1">
                    <a:lumMod val="65000"/>
                  </a:schemeClr>
                </a:solidFill>
              </a:rPr>
              <a:t> Language.</a:t>
            </a:r>
          </a:p>
        </p:txBody>
      </p:sp>
    </p:spTree>
    <p:extLst>
      <p:ext uri="{BB962C8B-B14F-4D97-AF65-F5344CB8AC3E}">
        <p14:creationId xmlns:p14="http://schemas.microsoft.com/office/powerpoint/2010/main" val="388358050"/>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0DA1DA-66DA-0D0A-ED71-626F2A651877}"/>
            </a:ext>
          </a:extLst>
        </p:cNvPr>
        <p:cNvGrpSpPr/>
        <p:nvPr/>
      </p:nvGrpSpPr>
      <p:grpSpPr>
        <a:xfrm>
          <a:off x="0" y="0"/>
          <a:ext cx="0" cy="0"/>
          <a:chOff x="0" y="0"/>
          <a:chExt cx="0" cy="0"/>
        </a:xfrm>
      </p:grpSpPr>
      <p:sp>
        <p:nvSpPr>
          <p:cNvPr id="4" name="Fußzeilenplatzhalter 3">
            <a:extLst>
              <a:ext uri="{FF2B5EF4-FFF2-40B4-BE49-F238E27FC236}">
                <a16:creationId xmlns:a16="http://schemas.microsoft.com/office/drawing/2014/main" id="{0B48AA6C-1A8B-3554-9A78-27550B2D43A2}"/>
              </a:ext>
            </a:extLst>
          </p:cNvPr>
          <p:cNvSpPr>
            <a:spLocks noGrp="1"/>
          </p:cNvSpPr>
          <p:nvPr>
            <p:ph type="ftr" sz="quarter" idx="11"/>
          </p:nvPr>
        </p:nvSpPr>
        <p:spPr/>
        <p:txBody>
          <a:bodyPr/>
          <a:lstStyle/>
          <a:p>
            <a:r>
              <a:rPr lang="de-CH"/>
              <a:t>lingedu.ch</a:t>
            </a:r>
            <a:endParaRPr lang="de-CH" dirty="0"/>
          </a:p>
        </p:txBody>
      </p:sp>
      <p:sp>
        <p:nvSpPr>
          <p:cNvPr id="5" name="Foliennummernplatzhalter 4">
            <a:extLst>
              <a:ext uri="{FF2B5EF4-FFF2-40B4-BE49-F238E27FC236}">
                <a16:creationId xmlns:a16="http://schemas.microsoft.com/office/drawing/2014/main" id="{A84F557E-212B-7A5C-3818-3354F9F5204F}"/>
              </a:ext>
            </a:extLst>
          </p:cNvPr>
          <p:cNvSpPr>
            <a:spLocks noGrp="1"/>
          </p:cNvSpPr>
          <p:nvPr>
            <p:ph type="sldNum" sz="quarter" idx="12"/>
          </p:nvPr>
        </p:nvSpPr>
        <p:spPr/>
        <p:txBody>
          <a:bodyPr/>
          <a:lstStyle/>
          <a:p>
            <a:fld id="{CA85EE98-F69B-324A-9959-79D5EB3644DB}" type="slidenum">
              <a:rPr lang="de-CH" smtClean="0"/>
              <a:t>10</a:t>
            </a:fld>
            <a:endParaRPr lang="de-CH"/>
          </a:p>
        </p:txBody>
      </p:sp>
      <p:sp>
        <p:nvSpPr>
          <p:cNvPr id="9" name="TextBox 8">
            <a:extLst>
              <a:ext uri="{FF2B5EF4-FFF2-40B4-BE49-F238E27FC236}">
                <a16:creationId xmlns:a16="http://schemas.microsoft.com/office/drawing/2014/main" id="{1F92ECB0-E4AE-9CC6-5C78-84FC93DA147C}"/>
              </a:ext>
            </a:extLst>
          </p:cNvPr>
          <p:cNvSpPr txBox="1"/>
          <p:nvPr/>
        </p:nvSpPr>
        <p:spPr>
          <a:xfrm>
            <a:off x="838200" y="1829184"/>
            <a:ext cx="8521430" cy="3245825"/>
          </a:xfrm>
          <a:prstGeom prst="rect">
            <a:avLst/>
          </a:prstGeom>
          <a:noFill/>
        </p:spPr>
        <p:txBody>
          <a:bodyPr wrap="square">
            <a:spAutoFit/>
          </a:bodyPr>
          <a:lstStyle/>
          <a:p>
            <a:pPr marL="0" marR="0" algn="just">
              <a:lnSpc>
                <a:spcPct val="150000"/>
              </a:lnSpc>
              <a:buNone/>
            </a:pPr>
            <a:r>
              <a:rPr lang="de-CH" sz="2200" b="1" kern="100" dirty="0">
                <a:solidFill>
                  <a:srgbClr val="000000"/>
                </a:solidFill>
                <a:effectLst/>
                <a:latin typeface="Arial" panose="020B0604020202020204" pitchFamily="34" charset="0"/>
                <a:ea typeface="Arial" panose="020B0604020202020204" pitchFamily="34" charset="0"/>
                <a:cs typeface="Arial" panose="020B0604020202020204" pitchFamily="34" charset="0"/>
              </a:rPr>
              <a:t>«</a:t>
            </a:r>
            <a:r>
              <a:rPr lang="de-CH" sz="2200" b="1" kern="100" dirty="0" err="1">
                <a:solidFill>
                  <a:srgbClr val="000000"/>
                </a:solidFill>
                <a:effectLst/>
                <a:latin typeface="Arial" panose="020B0604020202020204" pitchFamily="34" charset="0"/>
                <a:ea typeface="Arial" panose="020B0604020202020204" pitchFamily="34" charset="0"/>
                <a:cs typeface="Arial" panose="020B0604020202020204" pitchFamily="34" charset="0"/>
              </a:rPr>
              <a:t>Kolexifikationen</a:t>
            </a:r>
            <a:r>
              <a:rPr lang="de-CH" sz="2200" b="1" kern="100" dirty="0">
                <a:solidFill>
                  <a:srgbClr val="000000"/>
                </a:solidFill>
                <a:effectLst/>
                <a:latin typeface="Arial" panose="020B0604020202020204" pitchFamily="34" charset="0"/>
                <a:ea typeface="Arial" panose="020B0604020202020204" pitchFamily="34" charset="0"/>
                <a:cs typeface="Arial" panose="020B0604020202020204" pitchFamily="34" charset="0"/>
              </a:rPr>
              <a:t>»</a:t>
            </a:r>
          </a:p>
          <a:p>
            <a:pPr marL="0" marR="0" algn="just">
              <a:lnSpc>
                <a:spcPct val="150000"/>
              </a:lnSpc>
              <a:buNone/>
            </a:pPr>
            <a:endParaRPr lang="de-CH" sz="2200" b="1" kern="100" dirty="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r>
              <a:rPr lang="de-CH" sz="2200" b="1" kern="100" dirty="0">
                <a:solidFill>
                  <a:srgbClr val="000000"/>
                </a:solidFill>
                <a:effectLst/>
                <a:latin typeface="Arial" panose="020B0604020202020204" pitchFamily="34" charset="0"/>
                <a:ea typeface="Arial" panose="020B0604020202020204" pitchFamily="34" charset="0"/>
                <a:cs typeface="Arial" panose="020B0604020202020204" pitchFamily="34" charset="0"/>
              </a:rPr>
              <a:t>Deutsch	Englisch	Albanisch	Griechisch</a:t>
            </a:r>
          </a:p>
          <a:p>
            <a:r>
              <a:rPr lang="de-CH" sz="2200" dirty="0"/>
              <a:t>Fuss		Foot		</a:t>
            </a:r>
            <a:r>
              <a:rPr lang="de-CH" sz="2200" dirty="0" err="1">
                <a:solidFill>
                  <a:schemeClr val="accent1"/>
                </a:solidFill>
              </a:rPr>
              <a:t>Këmba</a:t>
            </a:r>
            <a:r>
              <a:rPr lang="de-CH" sz="2200" dirty="0"/>
              <a:t>		</a:t>
            </a:r>
            <a:r>
              <a:rPr lang="de-CH" sz="2200" dirty="0" err="1">
                <a:solidFill>
                  <a:srgbClr val="FFC000"/>
                </a:solidFill>
              </a:rPr>
              <a:t>Podi</a:t>
            </a:r>
            <a:endParaRPr lang="en-US" sz="2200" dirty="0">
              <a:solidFill>
                <a:srgbClr val="FFC000"/>
              </a:solidFill>
            </a:endParaRPr>
          </a:p>
          <a:p>
            <a:r>
              <a:rPr lang="de-CH" sz="2200" dirty="0"/>
              <a:t>Bein		Leg		</a:t>
            </a:r>
            <a:r>
              <a:rPr lang="de-CH" sz="2200" dirty="0" err="1">
                <a:solidFill>
                  <a:schemeClr val="accent1"/>
                </a:solidFill>
              </a:rPr>
              <a:t>Këmba</a:t>
            </a:r>
            <a:r>
              <a:rPr lang="de-CH" sz="2200" dirty="0"/>
              <a:t>		</a:t>
            </a:r>
            <a:r>
              <a:rPr lang="de-CH" sz="2200" dirty="0" err="1">
                <a:solidFill>
                  <a:srgbClr val="FFC000"/>
                </a:solidFill>
              </a:rPr>
              <a:t>Podi</a:t>
            </a:r>
            <a:endParaRPr lang="en-US" sz="2200" dirty="0">
              <a:solidFill>
                <a:srgbClr val="FFC000"/>
              </a:solidFill>
            </a:endParaRPr>
          </a:p>
          <a:p>
            <a:r>
              <a:rPr lang="de-CH" sz="2200" dirty="0"/>
              <a:t>Arm		Arm		</a:t>
            </a:r>
            <a:r>
              <a:rPr lang="de-CH" sz="2200" dirty="0" err="1"/>
              <a:t>Krahu</a:t>
            </a:r>
            <a:r>
              <a:rPr lang="de-CH" sz="2200" dirty="0"/>
              <a:t>		</a:t>
            </a:r>
            <a:r>
              <a:rPr lang="de-CH" sz="2200" dirty="0" err="1">
                <a:solidFill>
                  <a:srgbClr val="92D050"/>
                </a:solidFill>
              </a:rPr>
              <a:t>Xeri</a:t>
            </a:r>
            <a:endParaRPr lang="en-US" sz="2200" dirty="0">
              <a:solidFill>
                <a:srgbClr val="92D050"/>
              </a:solidFill>
            </a:endParaRPr>
          </a:p>
          <a:p>
            <a:r>
              <a:rPr lang="de-CH" sz="2200" dirty="0"/>
              <a:t>Hand		Hand		Dora		</a:t>
            </a:r>
            <a:r>
              <a:rPr lang="de-CH" sz="2200" dirty="0" err="1">
                <a:solidFill>
                  <a:srgbClr val="92D050"/>
                </a:solidFill>
              </a:rPr>
              <a:t>Xeri</a:t>
            </a:r>
            <a:endParaRPr lang="en-US" sz="2200" dirty="0">
              <a:solidFill>
                <a:srgbClr val="92D050"/>
              </a:solidFill>
            </a:endParaRPr>
          </a:p>
          <a:p>
            <a:pPr marL="0" marR="0" algn="just">
              <a:lnSpc>
                <a:spcPct val="150000"/>
              </a:lnSpc>
              <a:buNone/>
            </a:pPr>
            <a:endParaRPr lang="en-US" sz="22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p:txBody>
      </p:sp>
      <p:sp>
        <p:nvSpPr>
          <p:cNvPr id="7" name="Titel 1">
            <a:extLst>
              <a:ext uri="{FF2B5EF4-FFF2-40B4-BE49-F238E27FC236}">
                <a16:creationId xmlns:a16="http://schemas.microsoft.com/office/drawing/2014/main" id="{91152EC0-153B-6D5F-770F-EA1D295D990B}"/>
              </a:ext>
            </a:extLst>
          </p:cNvPr>
          <p:cNvSpPr>
            <a:spLocks noGrp="1"/>
          </p:cNvSpPr>
          <p:nvPr>
            <p:ph type="title"/>
          </p:nvPr>
        </p:nvSpPr>
        <p:spPr>
          <a:xfrm>
            <a:off x="838200" y="365125"/>
            <a:ext cx="10515600" cy="1325563"/>
          </a:xfrm>
        </p:spPr>
        <p:txBody>
          <a:bodyPr/>
          <a:lstStyle/>
          <a:p>
            <a:r>
              <a:rPr lang="de-CH" dirty="0"/>
              <a:t>Lexikalische Beispiele</a:t>
            </a:r>
          </a:p>
        </p:txBody>
      </p:sp>
    </p:spTree>
    <p:extLst>
      <p:ext uri="{BB962C8B-B14F-4D97-AF65-F5344CB8AC3E}">
        <p14:creationId xmlns:p14="http://schemas.microsoft.com/office/powerpoint/2010/main" val="32026180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CC30A1-1DE0-6EF9-7B9D-319958EBF1AA}"/>
            </a:ext>
          </a:extLst>
        </p:cNvPr>
        <p:cNvGrpSpPr/>
        <p:nvPr/>
      </p:nvGrpSpPr>
      <p:grpSpPr>
        <a:xfrm>
          <a:off x="0" y="0"/>
          <a:ext cx="0" cy="0"/>
          <a:chOff x="0" y="0"/>
          <a:chExt cx="0" cy="0"/>
        </a:xfrm>
      </p:grpSpPr>
      <p:sp>
        <p:nvSpPr>
          <p:cNvPr id="4" name="Fußzeilenplatzhalter 3">
            <a:extLst>
              <a:ext uri="{FF2B5EF4-FFF2-40B4-BE49-F238E27FC236}">
                <a16:creationId xmlns:a16="http://schemas.microsoft.com/office/drawing/2014/main" id="{925FEF64-CF90-460E-F00F-817558ED1423}"/>
              </a:ext>
            </a:extLst>
          </p:cNvPr>
          <p:cNvSpPr>
            <a:spLocks noGrp="1"/>
          </p:cNvSpPr>
          <p:nvPr>
            <p:ph type="ftr" sz="quarter" idx="11"/>
          </p:nvPr>
        </p:nvSpPr>
        <p:spPr/>
        <p:txBody>
          <a:bodyPr/>
          <a:lstStyle/>
          <a:p>
            <a:r>
              <a:rPr lang="de-CH"/>
              <a:t>lingedu.ch</a:t>
            </a:r>
            <a:endParaRPr lang="de-CH" dirty="0"/>
          </a:p>
        </p:txBody>
      </p:sp>
      <p:sp>
        <p:nvSpPr>
          <p:cNvPr id="5" name="Foliennummernplatzhalter 4">
            <a:extLst>
              <a:ext uri="{FF2B5EF4-FFF2-40B4-BE49-F238E27FC236}">
                <a16:creationId xmlns:a16="http://schemas.microsoft.com/office/drawing/2014/main" id="{856676C0-5B07-D74C-EF27-BD9CF7565A28}"/>
              </a:ext>
            </a:extLst>
          </p:cNvPr>
          <p:cNvSpPr>
            <a:spLocks noGrp="1"/>
          </p:cNvSpPr>
          <p:nvPr>
            <p:ph type="sldNum" sz="quarter" idx="12"/>
          </p:nvPr>
        </p:nvSpPr>
        <p:spPr/>
        <p:txBody>
          <a:bodyPr/>
          <a:lstStyle/>
          <a:p>
            <a:fld id="{CA85EE98-F69B-324A-9959-79D5EB3644DB}" type="slidenum">
              <a:rPr lang="de-CH" smtClean="0"/>
              <a:t>11</a:t>
            </a:fld>
            <a:endParaRPr lang="de-CH"/>
          </a:p>
        </p:txBody>
      </p:sp>
      <p:sp>
        <p:nvSpPr>
          <p:cNvPr id="9" name="TextBox 8">
            <a:extLst>
              <a:ext uri="{FF2B5EF4-FFF2-40B4-BE49-F238E27FC236}">
                <a16:creationId xmlns:a16="http://schemas.microsoft.com/office/drawing/2014/main" id="{7198B5DB-F581-EAB6-F15B-CE06739F2A0C}"/>
              </a:ext>
            </a:extLst>
          </p:cNvPr>
          <p:cNvSpPr txBox="1"/>
          <p:nvPr/>
        </p:nvSpPr>
        <p:spPr>
          <a:xfrm>
            <a:off x="838199" y="1597288"/>
            <a:ext cx="10037323" cy="4493538"/>
          </a:xfrm>
          <a:prstGeom prst="rect">
            <a:avLst/>
          </a:prstGeom>
          <a:noFill/>
        </p:spPr>
        <p:txBody>
          <a:bodyPr wrap="square">
            <a:spAutoFit/>
          </a:bodyPr>
          <a:lstStyle/>
          <a:p>
            <a:pPr marL="0" marR="0" algn="just">
              <a:buNone/>
            </a:pPr>
            <a:r>
              <a:rPr lang="de-CH" sz="2200" b="1" kern="100" dirty="0">
                <a:solidFill>
                  <a:srgbClr val="000000"/>
                </a:solidFill>
                <a:effectLst/>
                <a:latin typeface="Arial" panose="020B0604020202020204" pitchFamily="34" charset="0"/>
                <a:ea typeface="Arial" panose="020B0604020202020204" pitchFamily="34" charset="0"/>
                <a:cs typeface="Arial" panose="020B0604020202020204" pitchFamily="34" charset="0"/>
              </a:rPr>
              <a:t>Verwandtschaftsterminologie</a:t>
            </a:r>
            <a:endParaRPr lang="en-US" sz="22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p>
            <a:pPr marL="0" marR="0" algn="just">
              <a:buNone/>
            </a:pPr>
            <a:r>
              <a:rPr lang="en-US" sz="2200" b="1" kern="100" dirty="0">
                <a:solidFill>
                  <a:srgbClr val="000000"/>
                </a:solidFill>
                <a:latin typeface="Arial" panose="020B0604020202020204" pitchFamily="34" charset="0"/>
                <a:ea typeface="Calibri" panose="020F0502020204030204" pitchFamily="34" charset="0"/>
                <a:cs typeface="Times New Roman" panose="02020603050405020304" pitchFamily="18" charset="0"/>
              </a:rPr>
              <a:t>Deutsch:</a:t>
            </a:r>
          </a:p>
          <a:p>
            <a:pPr marL="0" marR="0" algn="just">
              <a:buNone/>
            </a:pPr>
            <a:r>
              <a:rPr lang="en-US" sz="2200" b="1" kern="100" dirty="0">
                <a:solidFill>
                  <a:srgbClr val="000000"/>
                </a:solidFill>
                <a:latin typeface="Arial" panose="020B0604020202020204" pitchFamily="34" charset="0"/>
                <a:ea typeface="Calibri" panose="020F0502020204030204" pitchFamily="34" charset="0"/>
                <a:cs typeface="Times New Roman" panose="02020603050405020304" pitchFamily="18" charset="0"/>
              </a:rPr>
              <a:t>	   </a:t>
            </a:r>
            <a:r>
              <a:rPr lang="en-US" sz="2200" kern="100" dirty="0" err="1">
                <a:solidFill>
                  <a:schemeClr val="accent3"/>
                </a:solidFill>
                <a:latin typeface="Arial" panose="020B0604020202020204" pitchFamily="34" charset="0"/>
                <a:ea typeface="Calibri" panose="020F0502020204030204" pitchFamily="34" charset="0"/>
                <a:cs typeface="Times New Roman" panose="02020603050405020304" pitchFamily="18" charset="0"/>
              </a:rPr>
              <a:t>Grossvater</a:t>
            </a:r>
            <a:r>
              <a:rPr lang="en-US" sz="2200" kern="100" dirty="0">
                <a:solidFill>
                  <a:srgbClr val="000000"/>
                </a:solidFill>
                <a:latin typeface="Arial" panose="020B0604020202020204" pitchFamily="34" charset="0"/>
                <a:ea typeface="Calibri" panose="020F0502020204030204" pitchFamily="34" charset="0"/>
                <a:cs typeface="Times New Roman" panose="02020603050405020304" pitchFamily="18" charset="0"/>
              </a:rPr>
              <a:t> / </a:t>
            </a:r>
            <a:r>
              <a:rPr lang="en-US" sz="2200" kern="100" dirty="0" err="1">
                <a:solidFill>
                  <a:schemeClr val="bg2">
                    <a:lumMod val="50000"/>
                  </a:schemeClr>
                </a:solidFill>
                <a:latin typeface="Arial" panose="020B0604020202020204" pitchFamily="34" charset="0"/>
                <a:ea typeface="Calibri" panose="020F0502020204030204" pitchFamily="34" charset="0"/>
                <a:cs typeface="Times New Roman" panose="02020603050405020304" pitchFamily="18" charset="0"/>
              </a:rPr>
              <a:t>Grossmutter</a:t>
            </a:r>
            <a:r>
              <a:rPr lang="en-US" sz="2200" kern="100" dirty="0">
                <a:solidFill>
                  <a:srgbClr val="000000"/>
                </a:solidFill>
                <a:latin typeface="Arial" panose="020B0604020202020204" pitchFamily="34" charset="0"/>
                <a:ea typeface="Calibri" panose="020F0502020204030204" pitchFamily="34" charset="0"/>
                <a:cs typeface="Times New Roman" panose="02020603050405020304" pitchFamily="18" charset="0"/>
              </a:rPr>
              <a:t>		</a:t>
            </a:r>
            <a:r>
              <a:rPr lang="en-US" sz="2200" kern="100" dirty="0" err="1">
                <a:solidFill>
                  <a:schemeClr val="accent3"/>
                </a:solidFill>
                <a:latin typeface="Arial" panose="020B0604020202020204" pitchFamily="34" charset="0"/>
                <a:ea typeface="Calibri" panose="020F0502020204030204" pitchFamily="34" charset="0"/>
                <a:cs typeface="Times New Roman" panose="02020603050405020304" pitchFamily="18" charset="0"/>
              </a:rPr>
              <a:t>Grossvater</a:t>
            </a:r>
            <a:r>
              <a:rPr lang="en-US" sz="2200" kern="100" dirty="0">
                <a:solidFill>
                  <a:srgbClr val="000000"/>
                </a:solidFill>
                <a:latin typeface="Arial" panose="020B0604020202020204" pitchFamily="34" charset="0"/>
                <a:ea typeface="Calibri" panose="020F0502020204030204" pitchFamily="34" charset="0"/>
                <a:cs typeface="Times New Roman" panose="02020603050405020304" pitchFamily="18" charset="0"/>
              </a:rPr>
              <a:t> / </a:t>
            </a:r>
            <a:r>
              <a:rPr lang="en-US" sz="2200" kern="100" dirty="0" err="1">
                <a:solidFill>
                  <a:schemeClr val="bg2">
                    <a:lumMod val="50000"/>
                  </a:schemeClr>
                </a:solidFill>
                <a:latin typeface="Arial" panose="020B0604020202020204" pitchFamily="34" charset="0"/>
                <a:ea typeface="Calibri" panose="020F0502020204030204" pitchFamily="34" charset="0"/>
                <a:cs typeface="Times New Roman" panose="02020603050405020304" pitchFamily="18" charset="0"/>
              </a:rPr>
              <a:t>Grossmutter</a:t>
            </a:r>
            <a:endParaRPr lang="en-US" sz="2200" kern="100" dirty="0">
              <a:solidFill>
                <a:schemeClr val="bg2">
                  <a:lumMod val="50000"/>
                </a:schemeClr>
              </a:solidFill>
              <a:latin typeface="Arial" panose="020B0604020202020204" pitchFamily="34" charset="0"/>
              <a:ea typeface="Calibri" panose="020F0502020204030204" pitchFamily="34" charset="0"/>
              <a:cs typeface="Times New Roman" panose="02020603050405020304" pitchFamily="18" charset="0"/>
            </a:endParaRPr>
          </a:p>
          <a:p>
            <a:pPr marL="0" marR="0" algn="just">
              <a:buNone/>
            </a:pPr>
            <a:r>
              <a:rPr lang="en-US" sz="2200" b="1" kern="100" dirty="0">
                <a:solidFill>
                  <a:schemeClr val="bg2">
                    <a:lumMod val="50000"/>
                  </a:schemeClr>
                </a:solidFill>
                <a:latin typeface="Arial" panose="020B0604020202020204" pitchFamily="34" charset="0"/>
                <a:ea typeface="Calibri" panose="020F0502020204030204" pitchFamily="34" charset="0"/>
                <a:cs typeface="Times New Roman" panose="02020603050405020304" pitchFamily="18" charset="0"/>
              </a:rPr>
              <a:t>		</a:t>
            </a:r>
            <a:r>
              <a:rPr lang="en-US" sz="2200" kern="100" dirty="0">
                <a:solidFill>
                  <a:srgbClr val="FFC000"/>
                </a:solidFill>
                <a:latin typeface="Arial" panose="020B0604020202020204" pitchFamily="34" charset="0"/>
                <a:ea typeface="Calibri" panose="020F0502020204030204" pitchFamily="34" charset="0"/>
                <a:cs typeface="Times New Roman" panose="02020603050405020304" pitchFamily="18" charset="0"/>
              </a:rPr>
              <a:t>Tante</a:t>
            </a:r>
            <a:r>
              <a:rPr lang="en-US" sz="2200" kern="100" dirty="0">
                <a:solidFill>
                  <a:schemeClr val="bg2">
                    <a:lumMod val="50000"/>
                  </a:schemeClr>
                </a:solidFill>
                <a:latin typeface="Arial" panose="020B0604020202020204" pitchFamily="34" charset="0"/>
                <a:ea typeface="Calibri" panose="020F0502020204030204" pitchFamily="34" charset="0"/>
                <a:cs typeface="Times New Roman" panose="02020603050405020304" pitchFamily="18" charset="0"/>
              </a:rPr>
              <a:t> </a:t>
            </a:r>
            <a:r>
              <a:rPr lang="en-US" sz="2200" kern="100" dirty="0">
                <a:latin typeface="Arial" panose="020B0604020202020204" pitchFamily="34" charset="0"/>
                <a:ea typeface="Calibri" panose="020F0502020204030204" pitchFamily="34" charset="0"/>
                <a:cs typeface="Times New Roman" panose="02020603050405020304" pitchFamily="18" charset="0"/>
              </a:rPr>
              <a:t>/ </a:t>
            </a:r>
            <a:r>
              <a:rPr lang="en-US" sz="2200" kern="100" dirty="0">
                <a:solidFill>
                  <a:srgbClr val="FF0000"/>
                </a:solidFill>
                <a:latin typeface="Arial" panose="020B0604020202020204" pitchFamily="34" charset="0"/>
                <a:ea typeface="Calibri" panose="020F0502020204030204" pitchFamily="34" charset="0"/>
                <a:cs typeface="Times New Roman" panose="02020603050405020304" pitchFamily="18" charset="0"/>
              </a:rPr>
              <a:t>Vater</a:t>
            </a:r>
            <a:r>
              <a:rPr lang="en-US" sz="2200" kern="100" dirty="0">
                <a:solidFill>
                  <a:schemeClr val="bg2">
                    <a:lumMod val="50000"/>
                  </a:schemeClr>
                </a:solidFill>
                <a:latin typeface="Arial" panose="020B0604020202020204" pitchFamily="34" charset="0"/>
                <a:ea typeface="Calibri" panose="020F0502020204030204" pitchFamily="34" charset="0"/>
                <a:cs typeface="Times New Roman" panose="02020603050405020304" pitchFamily="18" charset="0"/>
              </a:rPr>
              <a:t>		         		 </a:t>
            </a:r>
            <a:r>
              <a:rPr lang="en-US" sz="2200" kern="100" dirty="0">
                <a:solidFill>
                  <a:srgbClr val="7030A0"/>
                </a:solidFill>
                <a:latin typeface="Arial" panose="020B0604020202020204" pitchFamily="34" charset="0"/>
                <a:ea typeface="Calibri" panose="020F0502020204030204" pitchFamily="34" charset="0"/>
                <a:cs typeface="Times New Roman" panose="02020603050405020304" pitchFamily="18" charset="0"/>
              </a:rPr>
              <a:t>Mutter</a:t>
            </a:r>
            <a:r>
              <a:rPr lang="en-US" sz="2200" kern="100" dirty="0">
                <a:solidFill>
                  <a:schemeClr val="bg2">
                    <a:lumMod val="50000"/>
                  </a:schemeClr>
                </a:solidFill>
                <a:latin typeface="Arial" panose="020B0604020202020204" pitchFamily="34" charset="0"/>
                <a:ea typeface="Calibri" panose="020F0502020204030204" pitchFamily="34" charset="0"/>
                <a:cs typeface="Times New Roman" panose="02020603050405020304" pitchFamily="18" charset="0"/>
              </a:rPr>
              <a:t> </a:t>
            </a:r>
            <a:r>
              <a:rPr lang="en-US" sz="2200" kern="100" dirty="0">
                <a:latin typeface="Arial" panose="020B0604020202020204" pitchFamily="34" charset="0"/>
                <a:ea typeface="Calibri" panose="020F0502020204030204" pitchFamily="34" charset="0"/>
                <a:cs typeface="Times New Roman" panose="02020603050405020304" pitchFamily="18" charset="0"/>
              </a:rPr>
              <a:t>/ </a:t>
            </a:r>
            <a:r>
              <a:rPr lang="en-US" sz="2200" kern="100" dirty="0">
                <a:solidFill>
                  <a:srgbClr val="FFC000"/>
                </a:solidFill>
                <a:latin typeface="Arial" panose="020B0604020202020204" pitchFamily="34" charset="0"/>
                <a:ea typeface="Calibri" panose="020F0502020204030204" pitchFamily="34" charset="0"/>
                <a:cs typeface="Times New Roman" panose="02020603050405020304" pitchFamily="18" charset="0"/>
              </a:rPr>
              <a:t>Tante</a:t>
            </a:r>
          </a:p>
          <a:p>
            <a:pPr marL="0" marR="0" algn="just">
              <a:buNone/>
            </a:pPr>
            <a:r>
              <a:rPr lang="en-US" sz="2200" kern="100" dirty="0">
                <a:solidFill>
                  <a:srgbClr val="FFC000"/>
                </a:solidFill>
                <a:latin typeface="Arial" panose="020B0604020202020204" pitchFamily="34" charset="0"/>
                <a:ea typeface="Calibri" panose="020F0502020204030204" pitchFamily="34" charset="0"/>
                <a:cs typeface="Times New Roman" panose="02020603050405020304" pitchFamily="18" charset="0"/>
              </a:rPr>
              <a:t>				    	</a:t>
            </a:r>
            <a:r>
              <a:rPr lang="en-US" sz="2200" kern="100" dirty="0">
                <a:latin typeface="Arial" panose="020B0604020202020204" pitchFamily="34" charset="0"/>
                <a:ea typeface="Calibri" panose="020F0502020204030204" pitchFamily="34" charset="0"/>
                <a:cs typeface="Times New Roman" panose="02020603050405020304" pitchFamily="18" charset="0"/>
              </a:rPr>
              <a:t>Du</a:t>
            </a:r>
          </a:p>
          <a:p>
            <a:pPr algn="just"/>
            <a:r>
              <a:rPr lang="en-US" sz="2200" b="1" kern="100" dirty="0">
                <a:solidFill>
                  <a:srgbClr val="000000"/>
                </a:solidFill>
                <a:latin typeface="Arial" panose="020B0604020202020204" pitchFamily="34" charset="0"/>
                <a:ea typeface="Calibri" panose="020F0502020204030204" pitchFamily="34" charset="0"/>
                <a:cs typeface="Times New Roman" panose="02020603050405020304" pitchFamily="18" charset="0"/>
              </a:rPr>
              <a:t>Englisch:</a:t>
            </a:r>
          </a:p>
          <a:p>
            <a:pPr algn="just"/>
            <a:r>
              <a:rPr lang="en-US" sz="2200" b="1" kern="100" dirty="0">
                <a:solidFill>
                  <a:srgbClr val="000000"/>
                </a:solidFill>
                <a:latin typeface="Arial" panose="020B0604020202020204" pitchFamily="34" charset="0"/>
                <a:ea typeface="Calibri" panose="020F0502020204030204" pitchFamily="34" charset="0"/>
                <a:cs typeface="Times New Roman" panose="02020603050405020304" pitchFamily="18" charset="0"/>
              </a:rPr>
              <a:t>	   </a:t>
            </a:r>
            <a:r>
              <a:rPr lang="en-US" sz="2200" kern="100" dirty="0">
                <a:solidFill>
                  <a:schemeClr val="accent3"/>
                </a:solidFill>
                <a:latin typeface="Arial" panose="020B0604020202020204" pitchFamily="34" charset="0"/>
                <a:ea typeface="Calibri" panose="020F0502020204030204" pitchFamily="34" charset="0"/>
                <a:cs typeface="Times New Roman" panose="02020603050405020304" pitchFamily="18" charset="0"/>
              </a:rPr>
              <a:t>Grandfather</a:t>
            </a:r>
            <a:r>
              <a:rPr lang="en-US" sz="2200" kern="100" dirty="0">
                <a:solidFill>
                  <a:srgbClr val="000000"/>
                </a:solidFill>
                <a:latin typeface="Arial" panose="020B0604020202020204" pitchFamily="34" charset="0"/>
                <a:ea typeface="Calibri" panose="020F0502020204030204" pitchFamily="34" charset="0"/>
                <a:cs typeface="Times New Roman" panose="02020603050405020304" pitchFamily="18" charset="0"/>
              </a:rPr>
              <a:t> / </a:t>
            </a:r>
            <a:r>
              <a:rPr lang="en-US" sz="2200" kern="100" dirty="0">
                <a:solidFill>
                  <a:schemeClr val="bg2">
                    <a:lumMod val="50000"/>
                  </a:schemeClr>
                </a:solidFill>
                <a:latin typeface="Arial" panose="020B0604020202020204" pitchFamily="34" charset="0"/>
                <a:ea typeface="Calibri" panose="020F0502020204030204" pitchFamily="34" charset="0"/>
                <a:cs typeface="Times New Roman" panose="02020603050405020304" pitchFamily="18" charset="0"/>
              </a:rPr>
              <a:t>Grandmother</a:t>
            </a:r>
            <a:r>
              <a:rPr lang="en-US" sz="2200" kern="100" dirty="0">
                <a:solidFill>
                  <a:srgbClr val="000000"/>
                </a:solidFill>
                <a:latin typeface="Arial" panose="020B0604020202020204" pitchFamily="34" charset="0"/>
                <a:ea typeface="Calibri" panose="020F0502020204030204" pitchFamily="34" charset="0"/>
                <a:cs typeface="Times New Roman" panose="02020603050405020304" pitchFamily="18" charset="0"/>
              </a:rPr>
              <a:t>		</a:t>
            </a:r>
            <a:r>
              <a:rPr lang="en-US" sz="2200" kern="100" dirty="0">
                <a:solidFill>
                  <a:schemeClr val="accent3"/>
                </a:solidFill>
                <a:latin typeface="Arial" panose="020B0604020202020204" pitchFamily="34" charset="0"/>
                <a:ea typeface="Calibri" panose="020F0502020204030204" pitchFamily="34" charset="0"/>
                <a:cs typeface="Times New Roman" panose="02020603050405020304" pitchFamily="18" charset="0"/>
              </a:rPr>
              <a:t>Grandfather</a:t>
            </a:r>
            <a:r>
              <a:rPr lang="en-US" sz="2200" kern="100" dirty="0">
                <a:solidFill>
                  <a:srgbClr val="000000"/>
                </a:solidFill>
                <a:latin typeface="Arial" panose="020B0604020202020204" pitchFamily="34" charset="0"/>
                <a:ea typeface="Calibri" panose="020F0502020204030204" pitchFamily="34" charset="0"/>
                <a:cs typeface="Times New Roman" panose="02020603050405020304" pitchFamily="18" charset="0"/>
              </a:rPr>
              <a:t> / </a:t>
            </a:r>
            <a:r>
              <a:rPr lang="en-US" sz="2200" kern="100" dirty="0">
                <a:solidFill>
                  <a:schemeClr val="bg2">
                    <a:lumMod val="50000"/>
                  </a:schemeClr>
                </a:solidFill>
                <a:latin typeface="Arial" panose="020B0604020202020204" pitchFamily="34" charset="0"/>
                <a:ea typeface="Calibri" panose="020F0502020204030204" pitchFamily="34" charset="0"/>
                <a:cs typeface="Times New Roman" panose="02020603050405020304" pitchFamily="18" charset="0"/>
              </a:rPr>
              <a:t>Grandmother</a:t>
            </a:r>
          </a:p>
          <a:p>
            <a:pPr algn="just"/>
            <a:r>
              <a:rPr lang="en-US" sz="2200" b="1" kern="100" dirty="0">
                <a:solidFill>
                  <a:schemeClr val="bg2">
                    <a:lumMod val="50000"/>
                  </a:schemeClr>
                </a:solidFill>
                <a:latin typeface="Arial" panose="020B0604020202020204" pitchFamily="34" charset="0"/>
                <a:ea typeface="Calibri" panose="020F0502020204030204" pitchFamily="34" charset="0"/>
                <a:cs typeface="Times New Roman" panose="02020603050405020304" pitchFamily="18" charset="0"/>
              </a:rPr>
              <a:t>		</a:t>
            </a:r>
            <a:r>
              <a:rPr lang="en-US" sz="2200" kern="100" dirty="0">
                <a:solidFill>
                  <a:srgbClr val="FFC000"/>
                </a:solidFill>
                <a:latin typeface="Arial" panose="020B0604020202020204" pitchFamily="34" charset="0"/>
                <a:ea typeface="Calibri" panose="020F0502020204030204" pitchFamily="34" charset="0"/>
                <a:cs typeface="Times New Roman" panose="02020603050405020304" pitchFamily="18" charset="0"/>
              </a:rPr>
              <a:t>Aunt</a:t>
            </a:r>
            <a:r>
              <a:rPr lang="en-US" sz="2200" kern="100" dirty="0">
                <a:solidFill>
                  <a:schemeClr val="bg2">
                    <a:lumMod val="50000"/>
                  </a:schemeClr>
                </a:solidFill>
                <a:latin typeface="Arial" panose="020B0604020202020204" pitchFamily="34" charset="0"/>
                <a:ea typeface="Calibri" panose="020F0502020204030204" pitchFamily="34" charset="0"/>
                <a:cs typeface="Times New Roman" panose="02020603050405020304" pitchFamily="18" charset="0"/>
              </a:rPr>
              <a:t> </a:t>
            </a:r>
            <a:r>
              <a:rPr lang="en-US" sz="2200" kern="100" dirty="0">
                <a:latin typeface="Arial" panose="020B0604020202020204" pitchFamily="34" charset="0"/>
                <a:ea typeface="Calibri" panose="020F0502020204030204" pitchFamily="34" charset="0"/>
                <a:cs typeface="Times New Roman" panose="02020603050405020304" pitchFamily="18" charset="0"/>
              </a:rPr>
              <a:t>/ </a:t>
            </a:r>
            <a:r>
              <a:rPr lang="en-US" sz="2200" kern="100" dirty="0">
                <a:solidFill>
                  <a:srgbClr val="FF0000"/>
                </a:solidFill>
                <a:latin typeface="Arial" panose="020B0604020202020204" pitchFamily="34" charset="0"/>
                <a:ea typeface="Calibri" panose="020F0502020204030204" pitchFamily="34" charset="0"/>
                <a:cs typeface="Times New Roman" panose="02020603050405020304" pitchFamily="18" charset="0"/>
              </a:rPr>
              <a:t>Father</a:t>
            </a:r>
            <a:r>
              <a:rPr lang="en-US" sz="2200" kern="100" dirty="0">
                <a:solidFill>
                  <a:schemeClr val="bg2">
                    <a:lumMod val="50000"/>
                  </a:schemeClr>
                </a:solidFill>
                <a:latin typeface="Arial" panose="020B0604020202020204" pitchFamily="34" charset="0"/>
                <a:ea typeface="Calibri" panose="020F0502020204030204" pitchFamily="34" charset="0"/>
                <a:cs typeface="Times New Roman" panose="02020603050405020304" pitchFamily="18" charset="0"/>
              </a:rPr>
              <a:t>		           		</a:t>
            </a:r>
            <a:r>
              <a:rPr lang="en-US" sz="2200" kern="100" dirty="0">
                <a:solidFill>
                  <a:srgbClr val="7030A0"/>
                </a:solidFill>
                <a:latin typeface="Arial" panose="020B0604020202020204" pitchFamily="34" charset="0"/>
                <a:ea typeface="Calibri" panose="020F0502020204030204" pitchFamily="34" charset="0"/>
                <a:cs typeface="Times New Roman" panose="02020603050405020304" pitchFamily="18" charset="0"/>
              </a:rPr>
              <a:t>Mother</a:t>
            </a:r>
            <a:r>
              <a:rPr lang="en-US" sz="2200" kern="100" dirty="0">
                <a:solidFill>
                  <a:schemeClr val="bg2">
                    <a:lumMod val="50000"/>
                  </a:schemeClr>
                </a:solidFill>
                <a:latin typeface="Arial" panose="020B0604020202020204" pitchFamily="34" charset="0"/>
                <a:ea typeface="Calibri" panose="020F0502020204030204" pitchFamily="34" charset="0"/>
                <a:cs typeface="Times New Roman" panose="02020603050405020304" pitchFamily="18" charset="0"/>
              </a:rPr>
              <a:t> </a:t>
            </a:r>
            <a:r>
              <a:rPr lang="en-US" sz="2200" kern="100" dirty="0">
                <a:latin typeface="Arial" panose="020B0604020202020204" pitchFamily="34" charset="0"/>
                <a:ea typeface="Calibri" panose="020F0502020204030204" pitchFamily="34" charset="0"/>
                <a:cs typeface="Times New Roman" panose="02020603050405020304" pitchFamily="18" charset="0"/>
              </a:rPr>
              <a:t>/ </a:t>
            </a:r>
            <a:r>
              <a:rPr lang="en-US" sz="2200" kern="100" dirty="0">
                <a:solidFill>
                  <a:srgbClr val="FFC000"/>
                </a:solidFill>
                <a:latin typeface="Arial" panose="020B0604020202020204" pitchFamily="34" charset="0"/>
                <a:ea typeface="Calibri" panose="020F0502020204030204" pitchFamily="34" charset="0"/>
                <a:cs typeface="Times New Roman" panose="02020603050405020304" pitchFamily="18" charset="0"/>
              </a:rPr>
              <a:t>Aunt</a:t>
            </a:r>
          </a:p>
          <a:p>
            <a:pPr algn="just"/>
            <a:r>
              <a:rPr lang="en-US" sz="2200" kern="100" dirty="0">
                <a:solidFill>
                  <a:srgbClr val="FFC000"/>
                </a:solidFill>
                <a:latin typeface="Arial" panose="020B0604020202020204" pitchFamily="34" charset="0"/>
                <a:ea typeface="Calibri" panose="020F0502020204030204" pitchFamily="34" charset="0"/>
                <a:cs typeface="Times New Roman" panose="02020603050405020304" pitchFamily="18" charset="0"/>
              </a:rPr>
              <a:t>				    	</a:t>
            </a:r>
            <a:r>
              <a:rPr lang="en-US" sz="2200" kern="100" dirty="0">
                <a:latin typeface="Arial" panose="020B0604020202020204" pitchFamily="34" charset="0"/>
                <a:ea typeface="Calibri" panose="020F0502020204030204" pitchFamily="34" charset="0"/>
                <a:cs typeface="Times New Roman" panose="02020603050405020304" pitchFamily="18" charset="0"/>
              </a:rPr>
              <a:t>You</a:t>
            </a:r>
          </a:p>
          <a:p>
            <a:pPr algn="just"/>
            <a:r>
              <a:rPr lang="en-US" sz="2200" b="1" kern="100" dirty="0" err="1">
                <a:solidFill>
                  <a:srgbClr val="000000"/>
                </a:solidFill>
                <a:latin typeface="Arial" panose="020B0604020202020204" pitchFamily="34" charset="0"/>
                <a:ea typeface="Calibri" panose="020F0502020204030204" pitchFamily="34" charset="0"/>
                <a:cs typeface="Times New Roman" panose="02020603050405020304" pitchFamily="18" charset="0"/>
              </a:rPr>
              <a:t>Albanisch</a:t>
            </a:r>
            <a:r>
              <a:rPr lang="en-US" sz="2200" b="1" kern="100" dirty="0">
                <a:solidFill>
                  <a:srgbClr val="000000"/>
                </a:solidFill>
                <a:latin typeface="Arial" panose="020B0604020202020204" pitchFamily="34" charset="0"/>
                <a:ea typeface="Calibri" panose="020F0502020204030204" pitchFamily="34" charset="0"/>
                <a:cs typeface="Times New Roman" panose="02020603050405020304" pitchFamily="18" charset="0"/>
              </a:rPr>
              <a:t>:</a:t>
            </a:r>
          </a:p>
          <a:p>
            <a:pPr algn="just"/>
            <a:r>
              <a:rPr lang="en-US" sz="2200" b="1" kern="100" dirty="0">
                <a:solidFill>
                  <a:srgbClr val="000000"/>
                </a:solidFill>
                <a:latin typeface="Arial" panose="020B0604020202020204" pitchFamily="34" charset="0"/>
                <a:ea typeface="Calibri" panose="020F0502020204030204" pitchFamily="34" charset="0"/>
                <a:cs typeface="Times New Roman" panose="02020603050405020304" pitchFamily="18" charset="0"/>
              </a:rPr>
              <a:t>	   </a:t>
            </a:r>
            <a:r>
              <a:rPr lang="en-US" sz="2200" kern="100" dirty="0" err="1">
                <a:solidFill>
                  <a:schemeClr val="accent3"/>
                </a:solidFill>
                <a:latin typeface="Arial" panose="020B0604020202020204" pitchFamily="34" charset="0"/>
                <a:ea typeface="Calibri" panose="020F0502020204030204" pitchFamily="34" charset="0"/>
                <a:cs typeface="Times New Roman" panose="02020603050405020304" pitchFamily="18" charset="0"/>
              </a:rPr>
              <a:t>Babëgjyshi</a:t>
            </a:r>
            <a:r>
              <a:rPr lang="en-US" sz="2200" kern="100" dirty="0">
                <a:solidFill>
                  <a:srgbClr val="000000"/>
                </a:solidFill>
                <a:latin typeface="Arial" panose="020B0604020202020204" pitchFamily="34" charset="0"/>
                <a:ea typeface="Calibri" panose="020F0502020204030204" pitchFamily="34" charset="0"/>
                <a:cs typeface="Times New Roman" panose="02020603050405020304" pitchFamily="18" charset="0"/>
              </a:rPr>
              <a:t> / </a:t>
            </a:r>
            <a:r>
              <a:rPr lang="en-US" sz="2200" kern="100" dirty="0" err="1">
                <a:solidFill>
                  <a:schemeClr val="bg2">
                    <a:lumMod val="50000"/>
                  </a:schemeClr>
                </a:solidFill>
                <a:latin typeface="Arial" panose="020B0604020202020204" pitchFamily="34" charset="0"/>
                <a:ea typeface="Calibri" panose="020F0502020204030204" pitchFamily="34" charset="0"/>
                <a:cs typeface="Times New Roman" panose="02020603050405020304" pitchFamily="18" charset="0"/>
              </a:rPr>
              <a:t>Nanëmadhja</a:t>
            </a:r>
            <a:r>
              <a:rPr lang="en-US" sz="2200" kern="100" dirty="0">
                <a:solidFill>
                  <a:srgbClr val="000000"/>
                </a:solidFill>
                <a:latin typeface="Arial" panose="020B0604020202020204" pitchFamily="34" charset="0"/>
                <a:ea typeface="Calibri" panose="020F0502020204030204" pitchFamily="34" charset="0"/>
                <a:cs typeface="Times New Roman" panose="02020603050405020304" pitchFamily="18" charset="0"/>
              </a:rPr>
              <a:t>		   </a:t>
            </a:r>
            <a:r>
              <a:rPr lang="en-US" sz="2200" kern="100" dirty="0" err="1">
                <a:solidFill>
                  <a:schemeClr val="accent3">
                    <a:lumMod val="60000"/>
                    <a:lumOff val="40000"/>
                  </a:schemeClr>
                </a:solidFill>
                <a:latin typeface="Arial" panose="020B0604020202020204" pitchFamily="34" charset="0"/>
                <a:ea typeface="Calibri" panose="020F0502020204030204" pitchFamily="34" charset="0"/>
                <a:cs typeface="Times New Roman" panose="02020603050405020304" pitchFamily="18" charset="0"/>
              </a:rPr>
              <a:t>Dajëgjyshi</a:t>
            </a:r>
            <a:r>
              <a:rPr lang="en-US" sz="2200" kern="100" dirty="0">
                <a:solidFill>
                  <a:srgbClr val="000000"/>
                </a:solidFill>
                <a:latin typeface="Arial" panose="020B0604020202020204" pitchFamily="34" charset="0"/>
                <a:ea typeface="Calibri" panose="020F0502020204030204" pitchFamily="34" charset="0"/>
                <a:cs typeface="Times New Roman" panose="02020603050405020304" pitchFamily="18" charset="0"/>
              </a:rPr>
              <a:t> / </a:t>
            </a:r>
            <a:r>
              <a:rPr lang="en-US" sz="2200" kern="100" dirty="0" err="1">
                <a:solidFill>
                  <a:srgbClr val="00B050"/>
                </a:solidFill>
                <a:latin typeface="Arial" panose="020B0604020202020204" pitchFamily="34" charset="0"/>
                <a:ea typeface="Calibri" panose="020F0502020204030204" pitchFamily="34" charset="0"/>
                <a:cs typeface="Times New Roman" panose="02020603050405020304" pitchFamily="18" charset="0"/>
              </a:rPr>
              <a:t>Nënëdaja</a:t>
            </a:r>
            <a:endParaRPr lang="en-US" sz="2200" kern="100" dirty="0">
              <a:solidFill>
                <a:srgbClr val="00B050"/>
              </a:solidFill>
              <a:latin typeface="Arial" panose="020B0604020202020204" pitchFamily="34" charset="0"/>
              <a:ea typeface="Calibri" panose="020F0502020204030204" pitchFamily="34" charset="0"/>
              <a:cs typeface="Times New Roman" panose="02020603050405020304" pitchFamily="18" charset="0"/>
            </a:endParaRPr>
          </a:p>
          <a:p>
            <a:pPr algn="just"/>
            <a:r>
              <a:rPr lang="en-US" sz="2200" b="1" kern="100" dirty="0">
                <a:solidFill>
                  <a:schemeClr val="bg2">
                    <a:lumMod val="50000"/>
                  </a:schemeClr>
                </a:solidFill>
                <a:latin typeface="Arial" panose="020B0604020202020204" pitchFamily="34" charset="0"/>
                <a:ea typeface="Calibri" panose="020F0502020204030204" pitchFamily="34" charset="0"/>
                <a:cs typeface="Times New Roman" panose="02020603050405020304" pitchFamily="18" charset="0"/>
              </a:rPr>
              <a:t>		</a:t>
            </a:r>
            <a:r>
              <a:rPr lang="en-US" sz="2200" kern="100" dirty="0">
                <a:solidFill>
                  <a:srgbClr val="FFC000"/>
                </a:solidFill>
                <a:latin typeface="Arial" panose="020B0604020202020204" pitchFamily="34" charset="0"/>
                <a:ea typeface="Calibri" panose="020F0502020204030204" pitchFamily="34" charset="0"/>
                <a:cs typeface="Times New Roman" panose="02020603050405020304" pitchFamily="18" charset="0"/>
              </a:rPr>
              <a:t>Halla</a:t>
            </a:r>
            <a:r>
              <a:rPr lang="en-US" sz="2200" kern="100" dirty="0">
                <a:solidFill>
                  <a:schemeClr val="bg2">
                    <a:lumMod val="50000"/>
                  </a:schemeClr>
                </a:solidFill>
                <a:latin typeface="Arial" panose="020B0604020202020204" pitchFamily="34" charset="0"/>
                <a:ea typeface="Calibri" panose="020F0502020204030204" pitchFamily="34" charset="0"/>
                <a:cs typeface="Times New Roman" panose="02020603050405020304" pitchFamily="18" charset="0"/>
              </a:rPr>
              <a:t> </a:t>
            </a:r>
            <a:r>
              <a:rPr lang="en-US" sz="2200" kern="100" dirty="0">
                <a:latin typeface="Arial" panose="020B0604020202020204" pitchFamily="34" charset="0"/>
                <a:ea typeface="Calibri" panose="020F0502020204030204" pitchFamily="34" charset="0"/>
                <a:cs typeface="Times New Roman" panose="02020603050405020304" pitchFamily="18" charset="0"/>
              </a:rPr>
              <a:t>/ </a:t>
            </a:r>
            <a:r>
              <a:rPr lang="en-US" sz="2200" kern="100" dirty="0">
                <a:solidFill>
                  <a:srgbClr val="FF0000"/>
                </a:solidFill>
                <a:latin typeface="Arial" panose="020B0604020202020204" pitchFamily="34" charset="0"/>
                <a:ea typeface="Calibri" panose="020F0502020204030204" pitchFamily="34" charset="0"/>
                <a:cs typeface="Times New Roman" panose="02020603050405020304" pitchFamily="18" charset="0"/>
              </a:rPr>
              <a:t>Baba</a:t>
            </a:r>
            <a:r>
              <a:rPr lang="en-US" sz="2200" kern="100" dirty="0">
                <a:solidFill>
                  <a:schemeClr val="bg2">
                    <a:lumMod val="50000"/>
                  </a:schemeClr>
                </a:solidFill>
                <a:latin typeface="Arial" panose="020B0604020202020204" pitchFamily="34" charset="0"/>
                <a:ea typeface="Calibri" panose="020F0502020204030204" pitchFamily="34" charset="0"/>
                <a:cs typeface="Times New Roman" panose="02020603050405020304" pitchFamily="18" charset="0"/>
              </a:rPr>
              <a:t>		           		</a:t>
            </a:r>
            <a:r>
              <a:rPr lang="en-US" sz="2200" kern="100" dirty="0">
                <a:solidFill>
                  <a:srgbClr val="7030A0"/>
                </a:solidFill>
                <a:latin typeface="Arial" panose="020B0604020202020204" pitchFamily="34" charset="0"/>
                <a:ea typeface="Calibri" panose="020F0502020204030204" pitchFamily="34" charset="0"/>
                <a:cs typeface="Times New Roman" panose="02020603050405020304" pitchFamily="18" charset="0"/>
              </a:rPr>
              <a:t>Nana</a:t>
            </a:r>
            <a:r>
              <a:rPr lang="en-US" sz="2200" kern="100" dirty="0">
                <a:solidFill>
                  <a:schemeClr val="bg2">
                    <a:lumMod val="50000"/>
                  </a:schemeClr>
                </a:solidFill>
                <a:latin typeface="Arial" panose="020B0604020202020204" pitchFamily="34" charset="0"/>
                <a:ea typeface="Calibri" panose="020F0502020204030204" pitchFamily="34" charset="0"/>
                <a:cs typeface="Times New Roman" panose="02020603050405020304" pitchFamily="18" charset="0"/>
              </a:rPr>
              <a:t> </a:t>
            </a:r>
            <a:r>
              <a:rPr lang="en-US" sz="2200" kern="100" dirty="0">
                <a:latin typeface="Arial" panose="020B0604020202020204" pitchFamily="34" charset="0"/>
                <a:ea typeface="Calibri" panose="020F0502020204030204" pitchFamily="34" charset="0"/>
                <a:cs typeface="Times New Roman" panose="02020603050405020304" pitchFamily="18" charset="0"/>
              </a:rPr>
              <a:t>/ </a:t>
            </a:r>
            <a:r>
              <a:rPr lang="en-US" sz="2200" kern="100" dirty="0" err="1">
                <a:solidFill>
                  <a:srgbClr val="FF53DF"/>
                </a:solidFill>
                <a:latin typeface="Arial" panose="020B0604020202020204" pitchFamily="34" charset="0"/>
                <a:ea typeface="Calibri" panose="020F0502020204030204" pitchFamily="34" charset="0"/>
                <a:cs typeface="Times New Roman" panose="02020603050405020304" pitchFamily="18" charset="0"/>
              </a:rPr>
              <a:t>Tezja</a:t>
            </a:r>
            <a:endParaRPr lang="en-US" sz="2200" kern="100" dirty="0">
              <a:solidFill>
                <a:srgbClr val="FF53DF"/>
              </a:solidFill>
              <a:latin typeface="Arial" panose="020B0604020202020204" pitchFamily="34" charset="0"/>
              <a:ea typeface="Calibri" panose="020F0502020204030204" pitchFamily="34" charset="0"/>
              <a:cs typeface="Times New Roman" panose="02020603050405020304" pitchFamily="18" charset="0"/>
            </a:endParaRPr>
          </a:p>
          <a:p>
            <a:pPr algn="just"/>
            <a:r>
              <a:rPr lang="en-US" sz="2200" kern="100" dirty="0">
                <a:solidFill>
                  <a:srgbClr val="FFC000"/>
                </a:solidFill>
                <a:latin typeface="Arial" panose="020B0604020202020204" pitchFamily="34" charset="0"/>
                <a:ea typeface="Calibri" panose="020F0502020204030204" pitchFamily="34" charset="0"/>
                <a:cs typeface="Times New Roman" panose="02020603050405020304" pitchFamily="18" charset="0"/>
              </a:rPr>
              <a:t>				 	 </a:t>
            </a:r>
            <a:r>
              <a:rPr lang="en-US" sz="2200" kern="100" dirty="0">
                <a:latin typeface="Arial" panose="020B0604020202020204" pitchFamily="34" charset="0"/>
                <a:ea typeface="Calibri" panose="020F0502020204030204" pitchFamily="34" charset="0"/>
                <a:cs typeface="Times New Roman" panose="02020603050405020304" pitchFamily="18" charset="0"/>
              </a:rPr>
              <a:t>Ti</a:t>
            </a:r>
          </a:p>
        </p:txBody>
      </p:sp>
      <p:sp>
        <p:nvSpPr>
          <p:cNvPr id="7" name="Titel 1">
            <a:extLst>
              <a:ext uri="{FF2B5EF4-FFF2-40B4-BE49-F238E27FC236}">
                <a16:creationId xmlns:a16="http://schemas.microsoft.com/office/drawing/2014/main" id="{A0410B42-DBCB-7FD3-E363-423836DBFDA1}"/>
              </a:ext>
            </a:extLst>
          </p:cNvPr>
          <p:cNvSpPr>
            <a:spLocks noGrp="1"/>
          </p:cNvSpPr>
          <p:nvPr>
            <p:ph type="title"/>
          </p:nvPr>
        </p:nvSpPr>
        <p:spPr>
          <a:xfrm>
            <a:off x="838200" y="365125"/>
            <a:ext cx="10515600" cy="1325563"/>
          </a:xfrm>
        </p:spPr>
        <p:txBody>
          <a:bodyPr/>
          <a:lstStyle/>
          <a:p>
            <a:r>
              <a:rPr lang="de-CH" dirty="0"/>
              <a:t>Lexikalische Beispiele</a:t>
            </a:r>
          </a:p>
        </p:txBody>
      </p:sp>
    </p:spTree>
    <p:extLst>
      <p:ext uri="{BB962C8B-B14F-4D97-AF65-F5344CB8AC3E}">
        <p14:creationId xmlns:p14="http://schemas.microsoft.com/office/powerpoint/2010/main" val="31934952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6F87E2-5E24-0590-E66F-CCD3A955B200}"/>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B8DC3F3-A7D2-C7F3-7D08-5749C44AEFAF}"/>
              </a:ext>
            </a:extLst>
          </p:cNvPr>
          <p:cNvSpPr>
            <a:spLocks noGrp="1"/>
          </p:cNvSpPr>
          <p:nvPr>
            <p:ph type="title"/>
          </p:nvPr>
        </p:nvSpPr>
        <p:spPr/>
        <p:txBody>
          <a:bodyPr/>
          <a:lstStyle/>
          <a:p>
            <a:r>
              <a:rPr lang="de-CH" dirty="0"/>
              <a:t>Morphosyntax</a:t>
            </a:r>
          </a:p>
        </p:txBody>
      </p:sp>
      <p:sp>
        <p:nvSpPr>
          <p:cNvPr id="3" name="Inhaltsplatzhalter 2">
            <a:extLst>
              <a:ext uri="{FF2B5EF4-FFF2-40B4-BE49-F238E27FC236}">
                <a16:creationId xmlns:a16="http://schemas.microsoft.com/office/drawing/2014/main" id="{AFA723EB-435E-1AEC-7F21-BEA620FD6FC7}"/>
              </a:ext>
            </a:extLst>
          </p:cNvPr>
          <p:cNvSpPr>
            <a:spLocks noGrp="1"/>
          </p:cNvSpPr>
          <p:nvPr>
            <p:ph idx="1"/>
          </p:nvPr>
        </p:nvSpPr>
        <p:spPr>
          <a:xfrm>
            <a:off x="838200" y="1592160"/>
            <a:ext cx="2955586" cy="4331984"/>
          </a:xfrm>
        </p:spPr>
        <p:txBody>
          <a:bodyPr>
            <a:noAutofit/>
          </a:bodyPr>
          <a:lstStyle/>
          <a:p>
            <a:pPr marL="0" indent="0">
              <a:buNone/>
            </a:pPr>
            <a:r>
              <a:rPr lang="de-CH" sz="2200" b="1" dirty="0"/>
              <a:t>Kasussystem</a:t>
            </a:r>
            <a:endParaRPr lang="en-US" sz="2200" dirty="0"/>
          </a:p>
          <a:p>
            <a:pPr marL="0" indent="0">
              <a:buNone/>
            </a:pPr>
            <a:r>
              <a:rPr lang="de-CH" sz="2200" dirty="0"/>
              <a:t>Deutsch:</a:t>
            </a:r>
            <a:endParaRPr lang="en-US" sz="2200" dirty="0"/>
          </a:p>
          <a:p>
            <a:pPr lvl="1"/>
            <a:r>
              <a:rPr lang="de-CH" sz="2200" dirty="0"/>
              <a:t>Nominativ</a:t>
            </a:r>
            <a:endParaRPr lang="en-US" sz="2200" dirty="0"/>
          </a:p>
          <a:p>
            <a:pPr lvl="1"/>
            <a:r>
              <a:rPr lang="de-CH" sz="2200" dirty="0"/>
              <a:t>Genitiv</a:t>
            </a:r>
            <a:endParaRPr lang="en-US" sz="2200" dirty="0"/>
          </a:p>
          <a:p>
            <a:pPr lvl="1"/>
            <a:r>
              <a:rPr lang="de-CH" sz="2200" dirty="0"/>
              <a:t>Dativ</a:t>
            </a:r>
            <a:endParaRPr lang="en-US" sz="2200" dirty="0"/>
          </a:p>
          <a:p>
            <a:pPr lvl="1"/>
            <a:r>
              <a:rPr lang="de-CH" sz="2200" dirty="0"/>
              <a:t>Akkusativ</a:t>
            </a:r>
            <a:endParaRPr lang="en-US" sz="2200" dirty="0"/>
          </a:p>
          <a:p>
            <a:pPr marL="0" indent="0">
              <a:buNone/>
            </a:pPr>
            <a:r>
              <a:rPr lang="de-CH" sz="2200" dirty="0"/>
              <a:t>Albanisch:</a:t>
            </a:r>
            <a:endParaRPr lang="en-US" sz="2200" dirty="0"/>
          </a:p>
          <a:p>
            <a:pPr lvl="1"/>
            <a:r>
              <a:rPr lang="de-CH" sz="2200" dirty="0"/>
              <a:t>Nominativ</a:t>
            </a:r>
            <a:endParaRPr lang="en-US" sz="2200" dirty="0"/>
          </a:p>
          <a:p>
            <a:pPr lvl="1"/>
            <a:r>
              <a:rPr lang="de-CH" sz="2200" dirty="0"/>
              <a:t>Genitiv</a:t>
            </a:r>
            <a:endParaRPr lang="en-US" sz="2200" dirty="0"/>
          </a:p>
          <a:p>
            <a:pPr lvl="1"/>
            <a:r>
              <a:rPr lang="de-CH" sz="2200" dirty="0"/>
              <a:t>Dativ</a:t>
            </a:r>
            <a:endParaRPr lang="en-US" sz="2200" dirty="0"/>
          </a:p>
          <a:p>
            <a:pPr lvl="1"/>
            <a:r>
              <a:rPr lang="de-CH" sz="2200" dirty="0"/>
              <a:t>Akkusativ</a:t>
            </a:r>
            <a:endParaRPr lang="en-US" sz="2200" dirty="0"/>
          </a:p>
          <a:p>
            <a:pPr lvl="1"/>
            <a:r>
              <a:rPr lang="de-CH" sz="2200" dirty="0"/>
              <a:t>Ablativ</a:t>
            </a:r>
            <a:endParaRPr lang="en-US" sz="2200" dirty="0"/>
          </a:p>
        </p:txBody>
      </p:sp>
      <p:sp>
        <p:nvSpPr>
          <p:cNvPr id="4" name="Fußzeilenplatzhalter 3">
            <a:extLst>
              <a:ext uri="{FF2B5EF4-FFF2-40B4-BE49-F238E27FC236}">
                <a16:creationId xmlns:a16="http://schemas.microsoft.com/office/drawing/2014/main" id="{9B59BED3-7F23-88E1-E8A1-0DC84CEC262A}"/>
              </a:ext>
            </a:extLst>
          </p:cNvPr>
          <p:cNvSpPr>
            <a:spLocks noGrp="1"/>
          </p:cNvSpPr>
          <p:nvPr>
            <p:ph type="ftr" sz="quarter" idx="11"/>
          </p:nvPr>
        </p:nvSpPr>
        <p:spPr/>
        <p:txBody>
          <a:bodyPr/>
          <a:lstStyle/>
          <a:p>
            <a:r>
              <a:rPr lang="de-CH"/>
              <a:t>lingedu.ch</a:t>
            </a:r>
            <a:endParaRPr lang="de-CH" dirty="0"/>
          </a:p>
        </p:txBody>
      </p:sp>
      <p:sp>
        <p:nvSpPr>
          <p:cNvPr id="5" name="Foliennummernplatzhalter 4">
            <a:extLst>
              <a:ext uri="{FF2B5EF4-FFF2-40B4-BE49-F238E27FC236}">
                <a16:creationId xmlns:a16="http://schemas.microsoft.com/office/drawing/2014/main" id="{860CE4A4-61D2-259C-C251-E3D5046BB191}"/>
              </a:ext>
            </a:extLst>
          </p:cNvPr>
          <p:cNvSpPr>
            <a:spLocks noGrp="1"/>
          </p:cNvSpPr>
          <p:nvPr>
            <p:ph type="sldNum" sz="quarter" idx="12"/>
          </p:nvPr>
        </p:nvSpPr>
        <p:spPr/>
        <p:txBody>
          <a:bodyPr/>
          <a:lstStyle/>
          <a:p>
            <a:fld id="{CA85EE98-F69B-324A-9959-79D5EB3644DB}" type="slidenum">
              <a:rPr lang="de-CH" smtClean="0"/>
              <a:t>12</a:t>
            </a:fld>
            <a:endParaRPr lang="de-CH"/>
          </a:p>
        </p:txBody>
      </p:sp>
      <p:sp>
        <p:nvSpPr>
          <p:cNvPr id="7" name="Textfeld 6">
            <a:extLst>
              <a:ext uri="{FF2B5EF4-FFF2-40B4-BE49-F238E27FC236}">
                <a16:creationId xmlns:a16="http://schemas.microsoft.com/office/drawing/2014/main" id="{EAB5F302-8CB7-8621-CDD2-0A351FB70443}"/>
              </a:ext>
            </a:extLst>
          </p:cNvPr>
          <p:cNvSpPr txBox="1"/>
          <p:nvPr/>
        </p:nvSpPr>
        <p:spPr>
          <a:xfrm>
            <a:off x="4346447" y="2009351"/>
            <a:ext cx="3207697" cy="2462213"/>
          </a:xfrm>
          <a:prstGeom prst="rect">
            <a:avLst/>
          </a:prstGeom>
          <a:noFill/>
        </p:spPr>
        <p:txBody>
          <a:bodyPr wrap="square">
            <a:spAutoFit/>
          </a:bodyPr>
          <a:lstStyle/>
          <a:p>
            <a:r>
              <a:rPr lang="de-CH" sz="2200" dirty="0"/>
              <a:t>Russisch:</a:t>
            </a:r>
            <a:endParaRPr lang="en-US" sz="2200" dirty="0"/>
          </a:p>
          <a:p>
            <a:pPr marL="800100" lvl="1" indent="-342900">
              <a:buFont typeface="Arial" panose="020B0604020202020204" pitchFamily="34" charset="0"/>
              <a:buChar char="•"/>
            </a:pPr>
            <a:r>
              <a:rPr lang="de-CH" sz="2200" dirty="0"/>
              <a:t>Nominativ</a:t>
            </a:r>
            <a:endParaRPr lang="en-US" sz="2200" dirty="0"/>
          </a:p>
          <a:p>
            <a:pPr marL="800100" lvl="1" indent="-342900">
              <a:buFont typeface="Arial" panose="020B0604020202020204" pitchFamily="34" charset="0"/>
              <a:buChar char="•"/>
            </a:pPr>
            <a:r>
              <a:rPr lang="de-CH" sz="2200" dirty="0"/>
              <a:t>Genitiv</a:t>
            </a:r>
            <a:endParaRPr lang="en-US" sz="2200" dirty="0"/>
          </a:p>
          <a:p>
            <a:pPr marL="800100" lvl="1" indent="-342900">
              <a:buFont typeface="Arial" panose="020B0604020202020204" pitchFamily="34" charset="0"/>
              <a:buChar char="•"/>
            </a:pPr>
            <a:r>
              <a:rPr lang="de-CH" sz="2200" dirty="0"/>
              <a:t>Dativ</a:t>
            </a:r>
            <a:endParaRPr lang="en-US" sz="2200" dirty="0"/>
          </a:p>
          <a:p>
            <a:pPr marL="800100" lvl="1" indent="-342900">
              <a:buFont typeface="Arial" panose="020B0604020202020204" pitchFamily="34" charset="0"/>
              <a:buChar char="•"/>
            </a:pPr>
            <a:r>
              <a:rPr lang="de-CH" sz="2200" dirty="0"/>
              <a:t>Akkusativ</a:t>
            </a:r>
            <a:endParaRPr lang="en-US" sz="2200" dirty="0"/>
          </a:p>
          <a:p>
            <a:pPr marL="800100" lvl="1" indent="-342900">
              <a:buFont typeface="Arial" panose="020B0604020202020204" pitchFamily="34" charset="0"/>
              <a:buChar char="•"/>
            </a:pPr>
            <a:r>
              <a:rPr lang="de-CH" sz="2200" dirty="0"/>
              <a:t>Instrumental</a:t>
            </a:r>
            <a:endParaRPr lang="en-US" sz="2200" dirty="0"/>
          </a:p>
          <a:p>
            <a:pPr marL="800100" lvl="1" indent="-342900">
              <a:buFont typeface="Arial" panose="020B0604020202020204" pitchFamily="34" charset="0"/>
              <a:buChar char="•"/>
            </a:pPr>
            <a:r>
              <a:rPr lang="de-CH" sz="2200" dirty="0"/>
              <a:t>Präpositiv</a:t>
            </a:r>
            <a:endParaRPr lang="en-US" sz="2200" dirty="0"/>
          </a:p>
        </p:txBody>
      </p:sp>
    </p:spTree>
    <p:extLst>
      <p:ext uri="{BB962C8B-B14F-4D97-AF65-F5344CB8AC3E}">
        <p14:creationId xmlns:p14="http://schemas.microsoft.com/office/powerpoint/2010/main" val="7327867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7A373F-8D55-9C42-F7A5-B339E29CDD2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858DE3B-FB44-1A6F-8B2A-4C48C8ABE5A3}"/>
              </a:ext>
            </a:extLst>
          </p:cNvPr>
          <p:cNvSpPr>
            <a:spLocks noGrp="1"/>
          </p:cNvSpPr>
          <p:nvPr>
            <p:ph type="title"/>
          </p:nvPr>
        </p:nvSpPr>
        <p:spPr/>
        <p:txBody>
          <a:bodyPr/>
          <a:lstStyle/>
          <a:p>
            <a:r>
              <a:rPr lang="de-CH" dirty="0"/>
              <a:t>Morphosyntax</a:t>
            </a:r>
          </a:p>
        </p:txBody>
      </p:sp>
      <p:sp>
        <p:nvSpPr>
          <p:cNvPr id="4" name="Fußzeilenplatzhalter 3">
            <a:extLst>
              <a:ext uri="{FF2B5EF4-FFF2-40B4-BE49-F238E27FC236}">
                <a16:creationId xmlns:a16="http://schemas.microsoft.com/office/drawing/2014/main" id="{CB775184-2486-642B-8CFC-43C1565FFDFA}"/>
              </a:ext>
            </a:extLst>
          </p:cNvPr>
          <p:cNvSpPr>
            <a:spLocks noGrp="1"/>
          </p:cNvSpPr>
          <p:nvPr>
            <p:ph type="ftr" sz="quarter" idx="11"/>
          </p:nvPr>
        </p:nvSpPr>
        <p:spPr/>
        <p:txBody>
          <a:bodyPr/>
          <a:lstStyle/>
          <a:p>
            <a:r>
              <a:rPr lang="de-CH"/>
              <a:t>lingedu.ch</a:t>
            </a:r>
            <a:endParaRPr lang="de-CH" dirty="0"/>
          </a:p>
        </p:txBody>
      </p:sp>
      <p:sp>
        <p:nvSpPr>
          <p:cNvPr id="5" name="Foliennummernplatzhalter 4">
            <a:extLst>
              <a:ext uri="{FF2B5EF4-FFF2-40B4-BE49-F238E27FC236}">
                <a16:creationId xmlns:a16="http://schemas.microsoft.com/office/drawing/2014/main" id="{FA644853-DC44-1A12-3BB9-9C8C1BDBDB12}"/>
              </a:ext>
            </a:extLst>
          </p:cNvPr>
          <p:cNvSpPr>
            <a:spLocks noGrp="1"/>
          </p:cNvSpPr>
          <p:nvPr>
            <p:ph type="sldNum" sz="quarter" idx="12"/>
          </p:nvPr>
        </p:nvSpPr>
        <p:spPr/>
        <p:txBody>
          <a:bodyPr/>
          <a:lstStyle/>
          <a:p>
            <a:fld id="{CA85EE98-F69B-324A-9959-79D5EB3644DB}" type="slidenum">
              <a:rPr lang="de-CH" smtClean="0"/>
              <a:t>13</a:t>
            </a:fld>
            <a:endParaRPr lang="de-CH"/>
          </a:p>
        </p:txBody>
      </p:sp>
      <p:sp>
        <p:nvSpPr>
          <p:cNvPr id="8" name="Inhaltsplatzhalter 2">
            <a:extLst>
              <a:ext uri="{FF2B5EF4-FFF2-40B4-BE49-F238E27FC236}">
                <a16:creationId xmlns:a16="http://schemas.microsoft.com/office/drawing/2014/main" id="{CE2BE0B3-DCD0-D7A8-0188-866FC0CBEF52}"/>
              </a:ext>
            </a:extLst>
          </p:cNvPr>
          <p:cNvSpPr txBox="1">
            <a:spLocks/>
          </p:cNvSpPr>
          <p:nvPr/>
        </p:nvSpPr>
        <p:spPr>
          <a:xfrm>
            <a:off x="874746" y="1690688"/>
            <a:ext cx="7919058" cy="34607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600" kern="1200" baseline="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de-CH" sz="2200" b="1" dirty="0"/>
              <a:t>Genus (grammatikalisches Geschlecht)</a:t>
            </a:r>
          </a:p>
        </p:txBody>
      </p:sp>
      <p:graphicFrame>
        <p:nvGraphicFramePr>
          <p:cNvPr id="9" name="Table 8">
            <a:extLst>
              <a:ext uri="{FF2B5EF4-FFF2-40B4-BE49-F238E27FC236}">
                <a16:creationId xmlns:a16="http://schemas.microsoft.com/office/drawing/2014/main" id="{2B1D9777-28C3-4FF1-C60C-19EDAF64CA1F}"/>
              </a:ext>
            </a:extLst>
          </p:cNvPr>
          <p:cNvGraphicFramePr>
            <a:graphicFrameLocks noGrp="1"/>
          </p:cNvGraphicFramePr>
          <p:nvPr/>
        </p:nvGraphicFramePr>
        <p:xfrm>
          <a:off x="952568" y="2226238"/>
          <a:ext cx="6197263" cy="3394820"/>
        </p:xfrm>
        <a:graphic>
          <a:graphicData uri="http://schemas.openxmlformats.org/drawingml/2006/table">
            <a:tbl>
              <a:tblPr firstRow="1" firstCol="1" bandRow="1">
                <a:tableStyleId>{5C22544A-7EE6-4342-B048-85BDC9FD1C3A}</a:tableStyleId>
              </a:tblPr>
              <a:tblGrid>
                <a:gridCol w="2065511">
                  <a:extLst>
                    <a:ext uri="{9D8B030D-6E8A-4147-A177-3AD203B41FA5}">
                      <a16:colId xmlns:a16="http://schemas.microsoft.com/office/drawing/2014/main" val="815186504"/>
                    </a:ext>
                  </a:extLst>
                </a:gridCol>
                <a:gridCol w="2065511">
                  <a:extLst>
                    <a:ext uri="{9D8B030D-6E8A-4147-A177-3AD203B41FA5}">
                      <a16:colId xmlns:a16="http://schemas.microsoft.com/office/drawing/2014/main" val="2806232811"/>
                    </a:ext>
                  </a:extLst>
                </a:gridCol>
                <a:gridCol w="2066241">
                  <a:extLst>
                    <a:ext uri="{9D8B030D-6E8A-4147-A177-3AD203B41FA5}">
                      <a16:colId xmlns:a16="http://schemas.microsoft.com/office/drawing/2014/main" val="3690487360"/>
                    </a:ext>
                  </a:extLst>
                </a:gridCol>
              </a:tblGrid>
              <a:tr h="387903">
                <a:tc>
                  <a:txBody>
                    <a:bodyPr/>
                    <a:lstStyle/>
                    <a:p>
                      <a:pPr marL="0" marR="0" algn="l">
                        <a:lnSpc>
                          <a:spcPct val="115000"/>
                        </a:lnSpc>
                        <a:spcAft>
                          <a:spcPts val="800"/>
                        </a:spcAft>
                        <a:buNone/>
                      </a:pPr>
                      <a:r>
                        <a:rPr lang="de-CH" sz="2200" kern="100" dirty="0">
                          <a:effectLst/>
                        </a:rPr>
                        <a:t>Sprache</a:t>
                      </a:r>
                      <a:endParaRPr lang="en-US" sz="2200"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lnSpc>
                          <a:spcPct val="115000"/>
                        </a:lnSpc>
                        <a:spcAft>
                          <a:spcPts val="800"/>
                        </a:spcAft>
                        <a:buNone/>
                      </a:pPr>
                      <a:r>
                        <a:rPr lang="de-CH" sz="2200" kern="100" dirty="0">
                          <a:effectLst/>
                        </a:rPr>
                        <a:t>Genus</a:t>
                      </a:r>
                      <a:endParaRPr lang="en-US" sz="2200"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lnSpc>
                          <a:spcPct val="115000"/>
                        </a:lnSpc>
                        <a:spcAft>
                          <a:spcPts val="800"/>
                        </a:spcAft>
                        <a:buNone/>
                      </a:pPr>
                      <a:r>
                        <a:rPr lang="de-CH" sz="2200" kern="100">
                          <a:effectLst/>
                        </a:rPr>
                        <a:t>Beispiele</a:t>
                      </a:r>
                      <a:endParaRPr lang="en-US" sz="2200" kern="1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712324301"/>
                  </a:ext>
                </a:extLst>
              </a:tr>
              <a:tr h="1229017">
                <a:tc>
                  <a:txBody>
                    <a:bodyPr/>
                    <a:lstStyle/>
                    <a:p>
                      <a:pPr marL="0" marR="0" algn="l">
                        <a:lnSpc>
                          <a:spcPct val="115000"/>
                        </a:lnSpc>
                        <a:spcAft>
                          <a:spcPts val="800"/>
                        </a:spcAft>
                        <a:buNone/>
                      </a:pPr>
                      <a:r>
                        <a:rPr lang="de-CH" sz="2200" kern="100">
                          <a:effectLst/>
                        </a:rPr>
                        <a:t>Deutsch</a:t>
                      </a:r>
                      <a:endParaRPr lang="en-US" sz="2200" kern="1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lnSpc>
                          <a:spcPct val="115000"/>
                        </a:lnSpc>
                        <a:spcAft>
                          <a:spcPts val="800"/>
                        </a:spcAft>
                        <a:buNone/>
                      </a:pPr>
                      <a:r>
                        <a:rPr lang="de-CH" sz="2200" kern="100" dirty="0">
                          <a:effectLst/>
                        </a:rPr>
                        <a:t>3 (m, f, n)</a:t>
                      </a:r>
                      <a:endParaRPr lang="en-US" sz="2200"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lnSpc>
                          <a:spcPct val="115000"/>
                        </a:lnSpc>
                        <a:spcAft>
                          <a:spcPts val="800"/>
                        </a:spcAft>
                        <a:buNone/>
                      </a:pPr>
                      <a:r>
                        <a:rPr lang="de-CH" sz="2200" kern="100" dirty="0">
                          <a:effectLst/>
                        </a:rPr>
                        <a:t>der Tisch </a:t>
                      </a:r>
                    </a:p>
                    <a:p>
                      <a:pPr marL="0" marR="0" algn="l">
                        <a:lnSpc>
                          <a:spcPct val="115000"/>
                        </a:lnSpc>
                        <a:spcAft>
                          <a:spcPts val="800"/>
                        </a:spcAft>
                        <a:buNone/>
                      </a:pPr>
                      <a:r>
                        <a:rPr lang="de-CH" sz="2200" kern="100" dirty="0">
                          <a:effectLst/>
                        </a:rPr>
                        <a:t>die Lampe</a:t>
                      </a:r>
                    </a:p>
                    <a:p>
                      <a:pPr marL="0" marR="0" algn="l">
                        <a:lnSpc>
                          <a:spcPct val="115000"/>
                        </a:lnSpc>
                        <a:spcAft>
                          <a:spcPts val="800"/>
                        </a:spcAft>
                        <a:buNone/>
                      </a:pPr>
                      <a:r>
                        <a:rPr lang="de-CH" sz="2200" kern="100" dirty="0">
                          <a:effectLst/>
                        </a:rPr>
                        <a:t>das Buch</a:t>
                      </a:r>
                      <a:endParaRPr lang="en-US" sz="2200"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542186437"/>
                  </a:ext>
                </a:extLst>
              </a:tr>
              <a:tr h="777846">
                <a:tc>
                  <a:txBody>
                    <a:bodyPr/>
                    <a:lstStyle/>
                    <a:p>
                      <a:pPr marL="0" marR="0" algn="l">
                        <a:lnSpc>
                          <a:spcPct val="115000"/>
                        </a:lnSpc>
                        <a:spcAft>
                          <a:spcPts val="800"/>
                        </a:spcAft>
                        <a:buNone/>
                      </a:pPr>
                      <a:r>
                        <a:rPr lang="de-CH" sz="2200" kern="100">
                          <a:effectLst/>
                        </a:rPr>
                        <a:t>Französisch</a:t>
                      </a:r>
                      <a:endParaRPr lang="en-US" sz="2200" kern="1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lnSpc>
                          <a:spcPct val="115000"/>
                        </a:lnSpc>
                        <a:spcAft>
                          <a:spcPts val="800"/>
                        </a:spcAft>
                        <a:buNone/>
                      </a:pPr>
                      <a:r>
                        <a:rPr lang="de-CH" sz="2200" kern="100">
                          <a:effectLst/>
                        </a:rPr>
                        <a:t>2 (m, f)</a:t>
                      </a:r>
                      <a:endParaRPr lang="en-US" sz="2200" kern="1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lnSpc>
                          <a:spcPct val="115000"/>
                        </a:lnSpc>
                        <a:spcAft>
                          <a:spcPts val="800"/>
                        </a:spcAft>
                        <a:buNone/>
                      </a:pPr>
                      <a:r>
                        <a:rPr lang="de-CH" sz="2200" kern="100" dirty="0">
                          <a:effectLst/>
                        </a:rPr>
                        <a:t>le </a:t>
                      </a:r>
                      <a:r>
                        <a:rPr lang="de-CH" sz="2200" kern="100" dirty="0" err="1">
                          <a:effectLst/>
                        </a:rPr>
                        <a:t>livre</a:t>
                      </a:r>
                      <a:endParaRPr lang="de-CH" sz="2200" kern="100" dirty="0">
                        <a:effectLst/>
                      </a:endParaRPr>
                    </a:p>
                    <a:p>
                      <a:pPr marL="0" marR="0" algn="l">
                        <a:lnSpc>
                          <a:spcPct val="115000"/>
                        </a:lnSpc>
                        <a:spcAft>
                          <a:spcPts val="800"/>
                        </a:spcAft>
                        <a:buNone/>
                      </a:pPr>
                      <a:r>
                        <a:rPr lang="de-CH" sz="2200" kern="100" dirty="0">
                          <a:effectLst/>
                        </a:rPr>
                        <a:t>la </a:t>
                      </a:r>
                      <a:r>
                        <a:rPr lang="de-CH" sz="2200" kern="100" dirty="0" err="1">
                          <a:effectLst/>
                        </a:rPr>
                        <a:t>table</a:t>
                      </a:r>
                      <a:endParaRPr lang="en-US" sz="2200"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2881102"/>
                  </a:ext>
                </a:extLst>
              </a:tr>
              <a:tr h="777846">
                <a:tc>
                  <a:txBody>
                    <a:bodyPr/>
                    <a:lstStyle/>
                    <a:p>
                      <a:pPr marL="0" marR="0" algn="l">
                        <a:lnSpc>
                          <a:spcPct val="115000"/>
                        </a:lnSpc>
                        <a:spcAft>
                          <a:spcPts val="800"/>
                        </a:spcAft>
                        <a:buNone/>
                      </a:pPr>
                      <a:r>
                        <a:rPr lang="de-CH" sz="2200" kern="100">
                          <a:effectLst/>
                        </a:rPr>
                        <a:t>Englisch</a:t>
                      </a:r>
                      <a:endParaRPr lang="en-US" sz="2200" kern="1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lnSpc>
                          <a:spcPct val="115000"/>
                        </a:lnSpc>
                        <a:spcAft>
                          <a:spcPts val="800"/>
                        </a:spcAft>
                        <a:buNone/>
                      </a:pPr>
                      <a:r>
                        <a:rPr lang="de-CH" sz="2200" kern="100">
                          <a:effectLst/>
                        </a:rPr>
                        <a:t>- </a:t>
                      </a:r>
                      <a:endParaRPr lang="en-US" sz="2200" kern="1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lnSpc>
                          <a:spcPct val="115000"/>
                        </a:lnSpc>
                        <a:spcAft>
                          <a:spcPts val="800"/>
                        </a:spcAft>
                        <a:buNone/>
                      </a:pPr>
                      <a:r>
                        <a:rPr lang="de-CH" sz="2200" kern="100" dirty="0" err="1">
                          <a:effectLst/>
                        </a:rPr>
                        <a:t>the</a:t>
                      </a:r>
                      <a:r>
                        <a:rPr lang="de-CH" sz="2200" kern="100" dirty="0">
                          <a:effectLst/>
                        </a:rPr>
                        <a:t> </a:t>
                      </a:r>
                      <a:r>
                        <a:rPr lang="de-CH" sz="2200" kern="100" dirty="0" err="1">
                          <a:effectLst/>
                        </a:rPr>
                        <a:t>book</a:t>
                      </a:r>
                      <a:endParaRPr lang="de-CH" sz="2200" kern="100" dirty="0">
                        <a:effectLst/>
                      </a:endParaRPr>
                    </a:p>
                    <a:p>
                      <a:pPr marL="0" marR="0" algn="l">
                        <a:lnSpc>
                          <a:spcPct val="115000"/>
                        </a:lnSpc>
                        <a:spcAft>
                          <a:spcPts val="800"/>
                        </a:spcAft>
                        <a:buNone/>
                      </a:pPr>
                      <a:r>
                        <a:rPr lang="de-CH" sz="2200" kern="100" dirty="0" err="1">
                          <a:effectLst/>
                        </a:rPr>
                        <a:t>the</a:t>
                      </a:r>
                      <a:r>
                        <a:rPr lang="de-CH" sz="2200" kern="100" dirty="0">
                          <a:effectLst/>
                        </a:rPr>
                        <a:t> </a:t>
                      </a:r>
                      <a:r>
                        <a:rPr lang="de-CH" sz="2200" kern="100" dirty="0" err="1">
                          <a:effectLst/>
                        </a:rPr>
                        <a:t>table</a:t>
                      </a:r>
                      <a:endParaRPr lang="en-US" sz="2200"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523114990"/>
                  </a:ext>
                </a:extLst>
              </a:tr>
            </a:tbl>
          </a:graphicData>
        </a:graphic>
      </p:graphicFrame>
    </p:spTree>
    <p:extLst>
      <p:ext uri="{BB962C8B-B14F-4D97-AF65-F5344CB8AC3E}">
        <p14:creationId xmlns:p14="http://schemas.microsoft.com/office/powerpoint/2010/main" val="8256335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F7B2DD-58CA-D61A-9348-98D84B218DF4}"/>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8AB149A-DB0D-2141-B5A9-F192ECE65CC4}"/>
              </a:ext>
            </a:extLst>
          </p:cNvPr>
          <p:cNvSpPr>
            <a:spLocks noGrp="1"/>
          </p:cNvSpPr>
          <p:nvPr>
            <p:ph type="title"/>
          </p:nvPr>
        </p:nvSpPr>
        <p:spPr/>
        <p:txBody>
          <a:bodyPr/>
          <a:lstStyle/>
          <a:p>
            <a:r>
              <a:rPr lang="de-CH" dirty="0"/>
              <a:t>Morphosyntax</a:t>
            </a:r>
          </a:p>
        </p:txBody>
      </p:sp>
      <p:sp>
        <p:nvSpPr>
          <p:cNvPr id="4" name="Fußzeilenplatzhalter 3">
            <a:extLst>
              <a:ext uri="{FF2B5EF4-FFF2-40B4-BE49-F238E27FC236}">
                <a16:creationId xmlns:a16="http://schemas.microsoft.com/office/drawing/2014/main" id="{4E4CB41F-4018-8DD8-77D2-7452A04E576D}"/>
              </a:ext>
            </a:extLst>
          </p:cNvPr>
          <p:cNvSpPr>
            <a:spLocks noGrp="1"/>
          </p:cNvSpPr>
          <p:nvPr>
            <p:ph type="ftr" sz="quarter" idx="11"/>
          </p:nvPr>
        </p:nvSpPr>
        <p:spPr/>
        <p:txBody>
          <a:bodyPr/>
          <a:lstStyle/>
          <a:p>
            <a:r>
              <a:rPr lang="de-CH"/>
              <a:t>lingedu.ch</a:t>
            </a:r>
            <a:endParaRPr lang="de-CH" dirty="0"/>
          </a:p>
        </p:txBody>
      </p:sp>
      <p:sp>
        <p:nvSpPr>
          <p:cNvPr id="5" name="Foliennummernplatzhalter 4">
            <a:extLst>
              <a:ext uri="{FF2B5EF4-FFF2-40B4-BE49-F238E27FC236}">
                <a16:creationId xmlns:a16="http://schemas.microsoft.com/office/drawing/2014/main" id="{B31D4DB5-EA10-3E74-BA37-A3C22092360F}"/>
              </a:ext>
            </a:extLst>
          </p:cNvPr>
          <p:cNvSpPr>
            <a:spLocks noGrp="1"/>
          </p:cNvSpPr>
          <p:nvPr>
            <p:ph type="sldNum" sz="quarter" idx="12"/>
          </p:nvPr>
        </p:nvSpPr>
        <p:spPr/>
        <p:txBody>
          <a:bodyPr/>
          <a:lstStyle/>
          <a:p>
            <a:fld id="{CA85EE98-F69B-324A-9959-79D5EB3644DB}" type="slidenum">
              <a:rPr lang="de-CH" smtClean="0"/>
              <a:t>14</a:t>
            </a:fld>
            <a:endParaRPr lang="de-CH"/>
          </a:p>
        </p:txBody>
      </p:sp>
      <p:sp>
        <p:nvSpPr>
          <p:cNvPr id="8" name="Inhaltsplatzhalter 2">
            <a:extLst>
              <a:ext uri="{FF2B5EF4-FFF2-40B4-BE49-F238E27FC236}">
                <a16:creationId xmlns:a16="http://schemas.microsoft.com/office/drawing/2014/main" id="{2BB1A661-2E28-E998-E7E7-B41919CE1E72}"/>
              </a:ext>
            </a:extLst>
          </p:cNvPr>
          <p:cNvSpPr txBox="1">
            <a:spLocks/>
          </p:cNvSpPr>
          <p:nvPr/>
        </p:nvSpPr>
        <p:spPr>
          <a:xfrm>
            <a:off x="838200" y="1608577"/>
            <a:ext cx="5221254" cy="34607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600" kern="1200" baseline="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de-CH" sz="2200" b="1" dirty="0"/>
              <a:t>Wortstellung</a:t>
            </a:r>
          </a:p>
        </p:txBody>
      </p:sp>
      <p:graphicFrame>
        <p:nvGraphicFramePr>
          <p:cNvPr id="3" name="Tabelle 2">
            <a:extLst>
              <a:ext uri="{FF2B5EF4-FFF2-40B4-BE49-F238E27FC236}">
                <a16:creationId xmlns:a16="http://schemas.microsoft.com/office/drawing/2014/main" id="{87F35BFF-E6EC-1C53-283A-13CF127DCCEF}"/>
              </a:ext>
            </a:extLst>
          </p:cNvPr>
          <p:cNvGraphicFramePr>
            <a:graphicFrameLocks noGrp="1"/>
          </p:cNvGraphicFramePr>
          <p:nvPr/>
        </p:nvGraphicFramePr>
        <p:xfrm>
          <a:off x="1003569" y="2253606"/>
          <a:ext cx="8650045" cy="2803717"/>
        </p:xfrm>
        <a:graphic>
          <a:graphicData uri="http://schemas.openxmlformats.org/drawingml/2006/table">
            <a:tbl>
              <a:tblPr firstRow="1" firstCol="1" bandRow="1">
                <a:tableStyleId>{69012ECD-51FC-41F1-AA8D-1B2483CD663E}</a:tableStyleId>
              </a:tblPr>
              <a:tblGrid>
                <a:gridCol w="2973707">
                  <a:extLst>
                    <a:ext uri="{9D8B030D-6E8A-4147-A177-3AD203B41FA5}">
                      <a16:colId xmlns:a16="http://schemas.microsoft.com/office/drawing/2014/main" val="253145857"/>
                    </a:ext>
                  </a:extLst>
                </a:gridCol>
                <a:gridCol w="3077655">
                  <a:extLst>
                    <a:ext uri="{9D8B030D-6E8A-4147-A177-3AD203B41FA5}">
                      <a16:colId xmlns:a16="http://schemas.microsoft.com/office/drawing/2014/main" val="138230304"/>
                    </a:ext>
                  </a:extLst>
                </a:gridCol>
                <a:gridCol w="2598683">
                  <a:extLst>
                    <a:ext uri="{9D8B030D-6E8A-4147-A177-3AD203B41FA5}">
                      <a16:colId xmlns:a16="http://schemas.microsoft.com/office/drawing/2014/main" val="1696614276"/>
                    </a:ext>
                  </a:extLst>
                </a:gridCol>
              </a:tblGrid>
              <a:tr h="0">
                <a:tc>
                  <a:txBody>
                    <a:bodyPr/>
                    <a:lstStyle/>
                    <a:p>
                      <a:pPr algn="l">
                        <a:lnSpc>
                          <a:spcPct val="115000"/>
                        </a:lnSpc>
                        <a:spcAft>
                          <a:spcPts val="800"/>
                        </a:spcAft>
                        <a:buNone/>
                      </a:pPr>
                      <a:r>
                        <a:rPr lang="de-CH" sz="2200" kern="100">
                          <a:effectLst/>
                        </a:rPr>
                        <a:t>Deutsch</a:t>
                      </a:r>
                      <a:endParaRPr lang="de-CH" sz="2200" kern="1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l">
                        <a:lnSpc>
                          <a:spcPct val="115000"/>
                        </a:lnSpc>
                        <a:spcAft>
                          <a:spcPts val="800"/>
                        </a:spcAft>
                        <a:buNone/>
                      </a:pPr>
                      <a:r>
                        <a:rPr lang="de-CH" sz="2200" kern="100" dirty="0">
                          <a:effectLst/>
                        </a:rPr>
                        <a:t>Türkisch</a:t>
                      </a:r>
                      <a:endParaRPr lang="de-CH" sz="2200"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l">
                        <a:lnSpc>
                          <a:spcPct val="115000"/>
                        </a:lnSpc>
                        <a:spcAft>
                          <a:spcPts val="800"/>
                        </a:spcAft>
                        <a:buNone/>
                      </a:pPr>
                      <a:r>
                        <a:rPr lang="de-CH" sz="2200" kern="100">
                          <a:effectLst/>
                        </a:rPr>
                        <a:t>Wörtliche Übersetzung des Türkischen</a:t>
                      </a:r>
                      <a:endParaRPr lang="de-CH" sz="2200" kern="1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857256563"/>
                  </a:ext>
                </a:extLst>
              </a:tr>
              <a:tr h="0">
                <a:tc>
                  <a:txBody>
                    <a:bodyPr/>
                    <a:lstStyle/>
                    <a:p>
                      <a:pPr algn="just">
                        <a:lnSpc>
                          <a:spcPct val="115000"/>
                        </a:lnSpc>
                        <a:spcAft>
                          <a:spcPts val="800"/>
                        </a:spcAft>
                        <a:buNone/>
                      </a:pPr>
                      <a:r>
                        <a:rPr lang="de-CH" sz="2200" b="0" kern="100" dirty="0">
                          <a:solidFill>
                            <a:srgbClr val="00B0F0"/>
                          </a:solidFill>
                          <a:effectLst/>
                        </a:rPr>
                        <a:t>Ich</a:t>
                      </a:r>
                      <a:r>
                        <a:rPr lang="de-CH" sz="2200" b="0" kern="100" dirty="0">
                          <a:effectLst/>
                        </a:rPr>
                        <a:t> </a:t>
                      </a:r>
                      <a:r>
                        <a:rPr lang="de-CH" sz="2200" b="0" kern="100" dirty="0">
                          <a:solidFill>
                            <a:srgbClr val="FF0000"/>
                          </a:solidFill>
                          <a:effectLst/>
                        </a:rPr>
                        <a:t>lese</a:t>
                      </a:r>
                      <a:r>
                        <a:rPr lang="de-CH" sz="2200" b="0" kern="100" dirty="0">
                          <a:effectLst/>
                        </a:rPr>
                        <a:t> das Buch.</a:t>
                      </a:r>
                      <a:endParaRPr lang="de-CH" sz="2200" b="0"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l">
                        <a:lnSpc>
                          <a:spcPct val="115000"/>
                        </a:lnSpc>
                        <a:spcAft>
                          <a:spcPts val="800"/>
                        </a:spcAft>
                        <a:buNone/>
                      </a:pPr>
                      <a:r>
                        <a:rPr lang="de-CH" sz="2200" kern="100" dirty="0">
                          <a:solidFill>
                            <a:srgbClr val="00B0F0"/>
                          </a:solidFill>
                          <a:effectLst/>
                        </a:rPr>
                        <a:t>Ben</a:t>
                      </a:r>
                      <a:r>
                        <a:rPr lang="de-CH" sz="2200" kern="100" dirty="0">
                          <a:effectLst/>
                        </a:rPr>
                        <a:t> </a:t>
                      </a:r>
                      <a:r>
                        <a:rPr lang="de-CH" sz="2200" kern="100" dirty="0" err="1">
                          <a:effectLst/>
                        </a:rPr>
                        <a:t>kitabı</a:t>
                      </a:r>
                      <a:r>
                        <a:rPr lang="de-CH" sz="2200" kern="100" dirty="0">
                          <a:effectLst/>
                        </a:rPr>
                        <a:t> </a:t>
                      </a:r>
                      <a:r>
                        <a:rPr lang="de-CH" sz="2200" kern="100" dirty="0" err="1">
                          <a:solidFill>
                            <a:srgbClr val="FF0000"/>
                          </a:solidFill>
                          <a:effectLst/>
                        </a:rPr>
                        <a:t>okuyorum</a:t>
                      </a:r>
                      <a:r>
                        <a:rPr lang="de-CH" sz="2200" kern="100" dirty="0">
                          <a:effectLst/>
                        </a:rPr>
                        <a:t>.</a:t>
                      </a:r>
                      <a:endParaRPr lang="de-CH" sz="2200"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l">
                        <a:lnSpc>
                          <a:spcPct val="115000"/>
                        </a:lnSpc>
                        <a:spcAft>
                          <a:spcPts val="800"/>
                        </a:spcAft>
                        <a:buNone/>
                      </a:pPr>
                      <a:r>
                        <a:rPr lang="de-CH" sz="2200" kern="100" dirty="0">
                          <a:solidFill>
                            <a:srgbClr val="00B0F0"/>
                          </a:solidFill>
                          <a:effectLst/>
                        </a:rPr>
                        <a:t>Ich</a:t>
                      </a:r>
                      <a:r>
                        <a:rPr lang="de-CH" sz="2200" kern="100" dirty="0">
                          <a:effectLst/>
                        </a:rPr>
                        <a:t> das Buch </a:t>
                      </a:r>
                      <a:r>
                        <a:rPr lang="de-CH" sz="2200" kern="100" dirty="0">
                          <a:solidFill>
                            <a:srgbClr val="FF0000"/>
                          </a:solidFill>
                          <a:effectLst/>
                        </a:rPr>
                        <a:t>lese</a:t>
                      </a:r>
                      <a:r>
                        <a:rPr lang="de-CH" sz="2200" kern="100" dirty="0">
                          <a:effectLst/>
                        </a:rPr>
                        <a:t>.</a:t>
                      </a:r>
                    </a:p>
                    <a:p>
                      <a:pPr algn="l">
                        <a:lnSpc>
                          <a:spcPct val="115000"/>
                        </a:lnSpc>
                        <a:spcAft>
                          <a:spcPts val="800"/>
                        </a:spcAft>
                        <a:buNone/>
                      </a:pPr>
                      <a:endParaRPr lang="de-CH" sz="2200"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847200314"/>
                  </a:ext>
                </a:extLst>
              </a:tr>
              <a:tr h="0">
                <a:tc>
                  <a:txBody>
                    <a:bodyPr/>
                    <a:lstStyle/>
                    <a:p>
                      <a:pPr algn="l">
                        <a:lnSpc>
                          <a:spcPct val="115000"/>
                        </a:lnSpc>
                        <a:spcAft>
                          <a:spcPts val="800"/>
                        </a:spcAft>
                        <a:buNone/>
                      </a:pPr>
                      <a:r>
                        <a:rPr lang="de-CH" sz="2200" b="0" kern="100" dirty="0">
                          <a:solidFill>
                            <a:srgbClr val="00B0F0"/>
                          </a:solidFill>
                          <a:effectLst/>
                        </a:rPr>
                        <a:t>Wir</a:t>
                      </a:r>
                      <a:r>
                        <a:rPr lang="de-CH" sz="2200" b="0" kern="100" dirty="0">
                          <a:effectLst/>
                        </a:rPr>
                        <a:t> </a:t>
                      </a:r>
                      <a:r>
                        <a:rPr lang="de-CH" sz="2200" b="0" kern="100" dirty="0">
                          <a:solidFill>
                            <a:srgbClr val="FF0000"/>
                          </a:solidFill>
                          <a:effectLst/>
                        </a:rPr>
                        <a:t>kaufen</a:t>
                      </a:r>
                      <a:r>
                        <a:rPr lang="de-CH" sz="2200" b="0" kern="100" dirty="0">
                          <a:effectLst/>
                        </a:rPr>
                        <a:t> Brot.</a:t>
                      </a:r>
                      <a:endParaRPr lang="de-CH" sz="2200" b="0"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l">
                        <a:lnSpc>
                          <a:spcPct val="115000"/>
                        </a:lnSpc>
                        <a:spcAft>
                          <a:spcPts val="800"/>
                        </a:spcAft>
                        <a:buNone/>
                      </a:pPr>
                      <a:r>
                        <a:rPr lang="de-CH" sz="2200" kern="100" dirty="0" err="1">
                          <a:solidFill>
                            <a:srgbClr val="00B0F0"/>
                          </a:solidFill>
                          <a:effectLst/>
                        </a:rPr>
                        <a:t>Biz</a:t>
                      </a:r>
                      <a:r>
                        <a:rPr lang="de-CH" sz="2200" kern="100" dirty="0">
                          <a:effectLst/>
                        </a:rPr>
                        <a:t> </a:t>
                      </a:r>
                      <a:r>
                        <a:rPr lang="de-CH" sz="2200" kern="100" dirty="0" err="1">
                          <a:effectLst/>
                        </a:rPr>
                        <a:t>ekmek</a:t>
                      </a:r>
                      <a:r>
                        <a:rPr lang="de-CH" sz="2200" kern="100" dirty="0">
                          <a:effectLst/>
                        </a:rPr>
                        <a:t> </a:t>
                      </a:r>
                      <a:r>
                        <a:rPr lang="de-CH" sz="2200" kern="100" dirty="0" err="1">
                          <a:solidFill>
                            <a:srgbClr val="FF0000"/>
                          </a:solidFill>
                          <a:effectLst/>
                        </a:rPr>
                        <a:t>alıyoruz</a:t>
                      </a:r>
                      <a:r>
                        <a:rPr lang="de-CH" sz="2200" kern="100" dirty="0">
                          <a:effectLst/>
                        </a:rPr>
                        <a:t>.</a:t>
                      </a:r>
                      <a:endParaRPr lang="de-CH" sz="2200"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l">
                        <a:lnSpc>
                          <a:spcPct val="115000"/>
                        </a:lnSpc>
                        <a:spcAft>
                          <a:spcPts val="800"/>
                        </a:spcAft>
                        <a:buNone/>
                      </a:pPr>
                      <a:r>
                        <a:rPr lang="de-CH" sz="2200" kern="100" dirty="0">
                          <a:solidFill>
                            <a:srgbClr val="00B0F0"/>
                          </a:solidFill>
                          <a:effectLst/>
                        </a:rPr>
                        <a:t>Wir</a:t>
                      </a:r>
                      <a:r>
                        <a:rPr lang="de-CH" sz="2200" kern="100" dirty="0">
                          <a:effectLst/>
                        </a:rPr>
                        <a:t> Brot </a:t>
                      </a:r>
                      <a:r>
                        <a:rPr lang="de-CH" sz="2200" kern="100" dirty="0">
                          <a:solidFill>
                            <a:srgbClr val="FF0000"/>
                          </a:solidFill>
                          <a:effectLst/>
                        </a:rPr>
                        <a:t>kaufen</a:t>
                      </a:r>
                      <a:r>
                        <a:rPr lang="de-CH" sz="2200" kern="100" dirty="0">
                          <a:effectLst/>
                        </a:rPr>
                        <a:t>.</a:t>
                      </a:r>
                    </a:p>
                    <a:p>
                      <a:pPr algn="l">
                        <a:lnSpc>
                          <a:spcPct val="115000"/>
                        </a:lnSpc>
                        <a:spcAft>
                          <a:spcPts val="800"/>
                        </a:spcAft>
                        <a:buNone/>
                      </a:pPr>
                      <a:endParaRPr lang="de-CH" sz="2200"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888238630"/>
                  </a:ext>
                </a:extLst>
              </a:tr>
            </a:tbl>
          </a:graphicData>
        </a:graphic>
      </p:graphicFrame>
    </p:spTree>
    <p:extLst>
      <p:ext uri="{BB962C8B-B14F-4D97-AF65-F5344CB8AC3E}">
        <p14:creationId xmlns:p14="http://schemas.microsoft.com/office/powerpoint/2010/main" val="22887994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4C7765-A295-C40C-C651-3557FD4D81CA}"/>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074C476-AD71-F8D4-552F-6672629338D0}"/>
              </a:ext>
            </a:extLst>
          </p:cNvPr>
          <p:cNvSpPr>
            <a:spLocks noGrp="1"/>
          </p:cNvSpPr>
          <p:nvPr>
            <p:ph type="title"/>
          </p:nvPr>
        </p:nvSpPr>
        <p:spPr/>
        <p:txBody>
          <a:bodyPr/>
          <a:lstStyle/>
          <a:p>
            <a:r>
              <a:rPr lang="de-CH" dirty="0"/>
              <a:t>Morphosyntax</a:t>
            </a:r>
          </a:p>
        </p:txBody>
      </p:sp>
      <p:sp>
        <p:nvSpPr>
          <p:cNvPr id="4" name="Fußzeilenplatzhalter 3">
            <a:extLst>
              <a:ext uri="{FF2B5EF4-FFF2-40B4-BE49-F238E27FC236}">
                <a16:creationId xmlns:a16="http://schemas.microsoft.com/office/drawing/2014/main" id="{AE63D50E-4039-65E4-C926-F3FDDE81F54C}"/>
              </a:ext>
            </a:extLst>
          </p:cNvPr>
          <p:cNvSpPr>
            <a:spLocks noGrp="1"/>
          </p:cNvSpPr>
          <p:nvPr>
            <p:ph type="ftr" sz="quarter" idx="11"/>
          </p:nvPr>
        </p:nvSpPr>
        <p:spPr/>
        <p:txBody>
          <a:bodyPr/>
          <a:lstStyle/>
          <a:p>
            <a:r>
              <a:rPr lang="de-CH"/>
              <a:t>lingedu.ch</a:t>
            </a:r>
            <a:endParaRPr lang="de-CH" dirty="0"/>
          </a:p>
        </p:txBody>
      </p:sp>
      <p:sp>
        <p:nvSpPr>
          <p:cNvPr id="5" name="Foliennummernplatzhalter 4">
            <a:extLst>
              <a:ext uri="{FF2B5EF4-FFF2-40B4-BE49-F238E27FC236}">
                <a16:creationId xmlns:a16="http://schemas.microsoft.com/office/drawing/2014/main" id="{D859A650-2DD0-3E0B-DB1F-438E456D0EAC}"/>
              </a:ext>
            </a:extLst>
          </p:cNvPr>
          <p:cNvSpPr>
            <a:spLocks noGrp="1"/>
          </p:cNvSpPr>
          <p:nvPr>
            <p:ph type="sldNum" sz="quarter" idx="12"/>
          </p:nvPr>
        </p:nvSpPr>
        <p:spPr/>
        <p:txBody>
          <a:bodyPr/>
          <a:lstStyle/>
          <a:p>
            <a:fld id="{CA85EE98-F69B-324A-9959-79D5EB3644DB}" type="slidenum">
              <a:rPr lang="de-CH" smtClean="0"/>
              <a:t>15</a:t>
            </a:fld>
            <a:endParaRPr lang="de-CH"/>
          </a:p>
        </p:txBody>
      </p:sp>
      <p:sp>
        <p:nvSpPr>
          <p:cNvPr id="8" name="Inhaltsplatzhalter 2">
            <a:extLst>
              <a:ext uri="{FF2B5EF4-FFF2-40B4-BE49-F238E27FC236}">
                <a16:creationId xmlns:a16="http://schemas.microsoft.com/office/drawing/2014/main" id="{BB1C7581-8025-C188-FF45-2F97DA0A39C7}"/>
              </a:ext>
            </a:extLst>
          </p:cNvPr>
          <p:cNvSpPr txBox="1">
            <a:spLocks/>
          </p:cNvSpPr>
          <p:nvPr/>
        </p:nvSpPr>
        <p:spPr>
          <a:xfrm>
            <a:off x="838200" y="1761179"/>
            <a:ext cx="10515599" cy="412405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600" kern="1200" baseline="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de-CH" sz="2200" b="1" dirty="0"/>
              <a:t>Tempus</a:t>
            </a:r>
          </a:p>
          <a:p>
            <a:pPr marL="0" indent="0">
              <a:buNone/>
            </a:pPr>
            <a:r>
              <a:rPr lang="de-CH" sz="2200" b="1" dirty="0"/>
              <a:t>Standarddeutsch				Zürichdeutsch</a:t>
            </a:r>
            <a:endParaRPr lang="en-US" sz="2200" dirty="0"/>
          </a:p>
          <a:p>
            <a:pPr marL="0" indent="0">
              <a:buNone/>
            </a:pPr>
            <a:r>
              <a:rPr lang="de-CH" sz="2200" dirty="0"/>
              <a:t>«Ich </a:t>
            </a:r>
            <a:r>
              <a:rPr lang="de-CH" sz="2200" dirty="0">
                <a:solidFill>
                  <a:srgbClr val="FF0000"/>
                </a:solidFill>
              </a:rPr>
              <a:t>habe</a:t>
            </a:r>
            <a:r>
              <a:rPr lang="de-CH" sz="2200" dirty="0"/>
              <a:t> in Uster </a:t>
            </a:r>
            <a:r>
              <a:rPr lang="de-CH" sz="2200" dirty="0">
                <a:solidFill>
                  <a:srgbClr val="FF0000"/>
                </a:solidFill>
              </a:rPr>
              <a:t>gelebt</a:t>
            </a:r>
            <a:r>
              <a:rPr lang="de-CH" sz="2200" dirty="0"/>
              <a:t>.»			«Ich </a:t>
            </a:r>
            <a:r>
              <a:rPr lang="de-CH" sz="2200" dirty="0" err="1">
                <a:solidFill>
                  <a:srgbClr val="FF0000"/>
                </a:solidFill>
              </a:rPr>
              <a:t>han</a:t>
            </a:r>
            <a:r>
              <a:rPr lang="de-CH" sz="2200" dirty="0"/>
              <a:t> </a:t>
            </a:r>
            <a:r>
              <a:rPr lang="de-CH" sz="2200" dirty="0" err="1"/>
              <a:t>z</a:t>
            </a:r>
            <a:r>
              <a:rPr lang="de-CH" sz="2200" dirty="0"/>
              <a:t> Uster </a:t>
            </a:r>
            <a:r>
              <a:rPr lang="de-CH" sz="2200" dirty="0" err="1">
                <a:solidFill>
                  <a:srgbClr val="FF0000"/>
                </a:solidFill>
              </a:rPr>
              <a:t>gläbt</a:t>
            </a:r>
            <a:r>
              <a:rPr lang="de-CH" sz="2200" dirty="0"/>
              <a:t>.»</a:t>
            </a:r>
            <a:endParaRPr lang="en-US" sz="2200" dirty="0"/>
          </a:p>
          <a:p>
            <a:pPr marL="0" indent="0">
              <a:buNone/>
            </a:pPr>
            <a:r>
              <a:rPr lang="de-CH" sz="2200" dirty="0"/>
              <a:t>«Ich </a:t>
            </a:r>
            <a:r>
              <a:rPr lang="de-CH" sz="2200" dirty="0">
                <a:solidFill>
                  <a:srgbClr val="FF0000"/>
                </a:solidFill>
              </a:rPr>
              <a:t>hatte</a:t>
            </a:r>
            <a:r>
              <a:rPr lang="de-CH" sz="2200" dirty="0"/>
              <a:t> als Kind blonde Haare»		«Ich </a:t>
            </a:r>
            <a:r>
              <a:rPr lang="de-CH" sz="2200" dirty="0" err="1">
                <a:solidFill>
                  <a:srgbClr val="FF0000"/>
                </a:solidFill>
              </a:rPr>
              <a:t>han</a:t>
            </a:r>
            <a:r>
              <a:rPr lang="de-CH" sz="2200" dirty="0"/>
              <a:t> als </a:t>
            </a:r>
            <a:r>
              <a:rPr lang="de-CH" sz="2200" dirty="0" err="1"/>
              <a:t>Chind</a:t>
            </a:r>
            <a:r>
              <a:rPr lang="de-CH" sz="2200" dirty="0"/>
              <a:t> </a:t>
            </a:r>
            <a:r>
              <a:rPr lang="de-CH" sz="2200" dirty="0" err="1"/>
              <a:t>blondi</a:t>
            </a:r>
            <a:r>
              <a:rPr lang="de-CH" sz="2200" dirty="0"/>
              <a:t> Haar </a:t>
            </a:r>
            <a:r>
              <a:rPr lang="de-CH" sz="2200" dirty="0" err="1">
                <a:solidFill>
                  <a:srgbClr val="FF0000"/>
                </a:solidFill>
              </a:rPr>
              <a:t>gha</a:t>
            </a:r>
            <a:r>
              <a:rPr lang="de-CH" sz="2200" dirty="0"/>
              <a:t>»</a:t>
            </a:r>
            <a:endParaRPr lang="en-US" sz="2200" dirty="0"/>
          </a:p>
          <a:p>
            <a:pPr marL="0" indent="0">
              <a:buNone/>
            </a:pPr>
            <a:r>
              <a:rPr lang="de-CH" sz="2200" dirty="0"/>
              <a:t>«Ich </a:t>
            </a:r>
            <a:r>
              <a:rPr lang="de-CH" sz="2200" dirty="0">
                <a:solidFill>
                  <a:srgbClr val="FF0000"/>
                </a:solidFill>
              </a:rPr>
              <a:t>wollte</a:t>
            </a:r>
            <a:r>
              <a:rPr lang="de-CH" sz="2200" dirty="0"/>
              <a:t> nie heiraten»			«Ich </a:t>
            </a:r>
            <a:r>
              <a:rPr lang="de-CH" sz="2200" dirty="0" err="1">
                <a:solidFill>
                  <a:srgbClr val="FF0000"/>
                </a:solidFill>
              </a:rPr>
              <a:t>han</a:t>
            </a:r>
            <a:r>
              <a:rPr lang="de-CH" sz="2200" dirty="0"/>
              <a:t> nie </a:t>
            </a:r>
            <a:r>
              <a:rPr lang="de-CH" sz="2200" dirty="0" err="1">
                <a:solidFill>
                  <a:srgbClr val="FF0000"/>
                </a:solidFill>
              </a:rPr>
              <a:t>wele</a:t>
            </a:r>
            <a:r>
              <a:rPr lang="de-CH" sz="2200" dirty="0"/>
              <a:t> </a:t>
            </a:r>
            <a:r>
              <a:rPr lang="de-CH" sz="2200" dirty="0" err="1"/>
              <a:t>hüürate</a:t>
            </a:r>
            <a:r>
              <a:rPr lang="de-CH" sz="2200" dirty="0"/>
              <a:t>»</a:t>
            </a:r>
            <a:endParaRPr lang="en-US" sz="2200" dirty="0"/>
          </a:p>
          <a:p>
            <a:pPr marL="0" indent="0">
              <a:buNone/>
            </a:pPr>
            <a:r>
              <a:rPr lang="de-CH" sz="2200" dirty="0"/>
              <a:t>«Ich </a:t>
            </a:r>
            <a:r>
              <a:rPr lang="de-CH" sz="2200" dirty="0">
                <a:solidFill>
                  <a:srgbClr val="FF0000"/>
                </a:solidFill>
              </a:rPr>
              <a:t>schreibe</a:t>
            </a:r>
            <a:r>
              <a:rPr lang="de-CH" sz="2200" dirty="0"/>
              <a:t> morgen eine Prüfung»		«Ich </a:t>
            </a:r>
            <a:r>
              <a:rPr lang="de-CH" sz="2200" dirty="0" err="1">
                <a:solidFill>
                  <a:srgbClr val="FF0000"/>
                </a:solidFill>
              </a:rPr>
              <a:t>schriibe</a:t>
            </a:r>
            <a:r>
              <a:rPr lang="de-CH" sz="2200" dirty="0"/>
              <a:t> </a:t>
            </a:r>
            <a:r>
              <a:rPr lang="de-CH" sz="2200" dirty="0" err="1"/>
              <a:t>morn</a:t>
            </a:r>
            <a:r>
              <a:rPr lang="de-CH" sz="2200" dirty="0"/>
              <a:t> </a:t>
            </a:r>
            <a:r>
              <a:rPr lang="de-CH" sz="2200" dirty="0" err="1"/>
              <a:t>e</a:t>
            </a:r>
            <a:r>
              <a:rPr lang="de-CH" sz="2200" dirty="0"/>
              <a:t> </a:t>
            </a:r>
            <a:r>
              <a:rPr lang="de-CH" sz="2200" dirty="0" err="1"/>
              <a:t>Prüefig</a:t>
            </a:r>
            <a:r>
              <a:rPr lang="de-CH" sz="2200" dirty="0"/>
              <a:t>»</a:t>
            </a:r>
            <a:endParaRPr lang="en-US" sz="2200" dirty="0"/>
          </a:p>
          <a:p>
            <a:pPr marL="0" indent="0">
              <a:buNone/>
            </a:pPr>
            <a:r>
              <a:rPr lang="de-CH" sz="2200" dirty="0"/>
              <a:t>«Ich </a:t>
            </a:r>
            <a:r>
              <a:rPr lang="de-CH" sz="2200" dirty="0">
                <a:solidFill>
                  <a:srgbClr val="FF0000"/>
                </a:solidFill>
              </a:rPr>
              <a:t>werde</a:t>
            </a:r>
            <a:r>
              <a:rPr lang="de-CH" sz="2200" dirty="0"/>
              <a:t> morgen einkaufen </a:t>
            </a:r>
            <a:r>
              <a:rPr lang="de-CH" sz="2200" dirty="0">
                <a:solidFill>
                  <a:srgbClr val="FF0000"/>
                </a:solidFill>
              </a:rPr>
              <a:t>gehen</a:t>
            </a:r>
            <a:r>
              <a:rPr lang="de-CH" sz="2200" dirty="0"/>
              <a:t>»	«Ich </a:t>
            </a:r>
            <a:r>
              <a:rPr lang="de-CH" sz="2200" dirty="0">
                <a:solidFill>
                  <a:srgbClr val="FF0000"/>
                </a:solidFill>
              </a:rPr>
              <a:t>gang</a:t>
            </a:r>
            <a:r>
              <a:rPr lang="de-CH" sz="2200" dirty="0"/>
              <a:t> </a:t>
            </a:r>
            <a:r>
              <a:rPr lang="de-CH" sz="2200" dirty="0" err="1"/>
              <a:t>morn</a:t>
            </a:r>
            <a:r>
              <a:rPr lang="de-CH" sz="2200" dirty="0"/>
              <a:t> </a:t>
            </a:r>
            <a:r>
              <a:rPr lang="de-CH" sz="2200" dirty="0" err="1"/>
              <a:t>go</a:t>
            </a:r>
            <a:r>
              <a:rPr lang="de-CH" sz="2200" dirty="0"/>
              <a:t> poste»</a:t>
            </a:r>
            <a:endParaRPr lang="en-US" sz="2200" dirty="0"/>
          </a:p>
          <a:p>
            <a:pPr marL="0" indent="0">
              <a:buFont typeface="Arial" panose="020B0604020202020204" pitchFamily="34" charset="0"/>
              <a:buNone/>
            </a:pPr>
            <a:endParaRPr lang="de-CH" sz="2200" b="1" dirty="0"/>
          </a:p>
          <a:p>
            <a:pPr marL="0" indent="0">
              <a:buFont typeface="Arial" panose="020B0604020202020204" pitchFamily="34" charset="0"/>
              <a:buNone/>
            </a:pPr>
            <a:endParaRPr lang="de-CH" sz="2200" b="1" dirty="0"/>
          </a:p>
          <a:p>
            <a:pPr marL="0" indent="0">
              <a:buFont typeface="Arial" panose="020B0604020202020204" pitchFamily="34" charset="0"/>
              <a:buNone/>
            </a:pPr>
            <a:endParaRPr lang="de-CH" sz="2200" b="1" dirty="0"/>
          </a:p>
        </p:txBody>
      </p:sp>
    </p:spTree>
    <p:extLst>
      <p:ext uri="{BB962C8B-B14F-4D97-AF65-F5344CB8AC3E}">
        <p14:creationId xmlns:p14="http://schemas.microsoft.com/office/powerpoint/2010/main" val="3105113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30CC1A-5BE8-82F0-8030-A8EAA444F886}"/>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F9737766-314F-B58E-8FF2-40D5EC304937}"/>
              </a:ext>
            </a:extLst>
          </p:cNvPr>
          <p:cNvSpPr>
            <a:spLocks noGrp="1"/>
          </p:cNvSpPr>
          <p:nvPr>
            <p:ph type="title"/>
          </p:nvPr>
        </p:nvSpPr>
        <p:spPr/>
        <p:txBody>
          <a:bodyPr/>
          <a:lstStyle/>
          <a:p>
            <a:r>
              <a:rPr lang="de-CH" dirty="0"/>
              <a:t>Morphosyntax</a:t>
            </a:r>
          </a:p>
        </p:txBody>
      </p:sp>
      <p:sp>
        <p:nvSpPr>
          <p:cNvPr id="4" name="Fußzeilenplatzhalter 3">
            <a:extLst>
              <a:ext uri="{FF2B5EF4-FFF2-40B4-BE49-F238E27FC236}">
                <a16:creationId xmlns:a16="http://schemas.microsoft.com/office/drawing/2014/main" id="{E7AC0598-B448-2790-DFE7-8206DB6C54C4}"/>
              </a:ext>
            </a:extLst>
          </p:cNvPr>
          <p:cNvSpPr>
            <a:spLocks noGrp="1"/>
          </p:cNvSpPr>
          <p:nvPr>
            <p:ph type="ftr" sz="quarter" idx="11"/>
          </p:nvPr>
        </p:nvSpPr>
        <p:spPr/>
        <p:txBody>
          <a:bodyPr/>
          <a:lstStyle/>
          <a:p>
            <a:r>
              <a:rPr lang="de-CH" dirty="0" err="1"/>
              <a:t>lingedu.ch</a:t>
            </a:r>
            <a:endParaRPr lang="de-CH" dirty="0"/>
          </a:p>
        </p:txBody>
      </p:sp>
      <p:sp>
        <p:nvSpPr>
          <p:cNvPr id="5" name="Foliennummernplatzhalter 4">
            <a:extLst>
              <a:ext uri="{FF2B5EF4-FFF2-40B4-BE49-F238E27FC236}">
                <a16:creationId xmlns:a16="http://schemas.microsoft.com/office/drawing/2014/main" id="{78D0C537-AACA-2B4C-18E6-430FBC6F6CA7}"/>
              </a:ext>
            </a:extLst>
          </p:cNvPr>
          <p:cNvSpPr>
            <a:spLocks noGrp="1"/>
          </p:cNvSpPr>
          <p:nvPr>
            <p:ph type="sldNum" sz="quarter" idx="12"/>
          </p:nvPr>
        </p:nvSpPr>
        <p:spPr/>
        <p:txBody>
          <a:bodyPr/>
          <a:lstStyle/>
          <a:p>
            <a:fld id="{CA85EE98-F69B-324A-9959-79D5EB3644DB}" type="slidenum">
              <a:rPr lang="de-CH" smtClean="0"/>
              <a:t>16</a:t>
            </a:fld>
            <a:endParaRPr lang="de-CH"/>
          </a:p>
        </p:txBody>
      </p:sp>
      <p:sp>
        <p:nvSpPr>
          <p:cNvPr id="8" name="Inhaltsplatzhalter 2">
            <a:extLst>
              <a:ext uri="{FF2B5EF4-FFF2-40B4-BE49-F238E27FC236}">
                <a16:creationId xmlns:a16="http://schemas.microsoft.com/office/drawing/2014/main" id="{6509A9E2-16E5-7165-857D-BBAE6811EE4D}"/>
              </a:ext>
            </a:extLst>
          </p:cNvPr>
          <p:cNvSpPr txBox="1">
            <a:spLocks/>
          </p:cNvSpPr>
          <p:nvPr/>
        </p:nvSpPr>
        <p:spPr>
          <a:xfrm>
            <a:off x="838200" y="2111375"/>
            <a:ext cx="10755280" cy="291782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600" kern="1200" baseline="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de-CH" sz="2100" b="1" dirty="0"/>
              <a:t>Bestimmte Artikel</a:t>
            </a:r>
          </a:p>
          <a:p>
            <a:pPr marL="0" indent="0">
              <a:buFont typeface="Arial" panose="020B0604020202020204" pitchFamily="34" charset="0"/>
              <a:buNone/>
            </a:pPr>
            <a:endParaRPr lang="de-CH" sz="2100" b="1" dirty="0"/>
          </a:p>
          <a:p>
            <a:pPr marL="0" indent="0">
              <a:buNone/>
            </a:pPr>
            <a:r>
              <a:rPr lang="de-CH" sz="2100" b="1" dirty="0"/>
              <a:t>Deutsch				Albanisch</a:t>
            </a:r>
            <a:endParaRPr lang="en-US" sz="2100" dirty="0"/>
          </a:p>
          <a:p>
            <a:pPr marL="0" indent="0">
              <a:buNone/>
            </a:pPr>
            <a:r>
              <a:rPr lang="de-CH" sz="2100" dirty="0"/>
              <a:t>Buch					</a:t>
            </a:r>
            <a:r>
              <a:rPr lang="de-CH" sz="2100" dirty="0" err="1"/>
              <a:t>libër</a:t>
            </a:r>
            <a:endParaRPr lang="de-CH" sz="2100" dirty="0"/>
          </a:p>
          <a:p>
            <a:pPr marL="0" indent="0">
              <a:buNone/>
            </a:pPr>
            <a:r>
              <a:rPr lang="de-CH" sz="2100" dirty="0">
                <a:solidFill>
                  <a:srgbClr val="FF0000"/>
                </a:solidFill>
              </a:rPr>
              <a:t>das </a:t>
            </a:r>
            <a:r>
              <a:rPr lang="de-CH" sz="2100" dirty="0"/>
              <a:t>Buch				</a:t>
            </a:r>
            <a:r>
              <a:rPr lang="de-CH" sz="2100" dirty="0" err="1"/>
              <a:t>lib</a:t>
            </a:r>
            <a:r>
              <a:rPr lang="de-CH" sz="2100" dirty="0" err="1">
                <a:solidFill>
                  <a:srgbClr val="FF0000"/>
                </a:solidFill>
              </a:rPr>
              <a:t>ri</a:t>
            </a:r>
            <a:endParaRPr lang="de-CH" sz="2100" b="1" dirty="0"/>
          </a:p>
        </p:txBody>
      </p:sp>
    </p:spTree>
    <p:extLst>
      <p:ext uri="{BB962C8B-B14F-4D97-AF65-F5344CB8AC3E}">
        <p14:creationId xmlns:p14="http://schemas.microsoft.com/office/powerpoint/2010/main" val="32856436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FB504B-ABA3-5AA6-F0D9-6D01798F1D12}"/>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73E4082E-A5B2-EC06-B525-386CD00A9251}"/>
              </a:ext>
            </a:extLst>
          </p:cNvPr>
          <p:cNvSpPr>
            <a:spLocks noGrp="1"/>
          </p:cNvSpPr>
          <p:nvPr>
            <p:ph type="title"/>
          </p:nvPr>
        </p:nvSpPr>
        <p:spPr/>
        <p:txBody>
          <a:bodyPr/>
          <a:lstStyle/>
          <a:p>
            <a:r>
              <a:rPr lang="de-CH" dirty="0"/>
              <a:t>Morphosyntax</a:t>
            </a:r>
          </a:p>
        </p:txBody>
      </p:sp>
      <p:sp>
        <p:nvSpPr>
          <p:cNvPr id="4" name="Fußzeilenplatzhalter 3">
            <a:extLst>
              <a:ext uri="{FF2B5EF4-FFF2-40B4-BE49-F238E27FC236}">
                <a16:creationId xmlns:a16="http://schemas.microsoft.com/office/drawing/2014/main" id="{6CC43BCF-C493-7182-DF03-CAF5CEC3CC41}"/>
              </a:ext>
            </a:extLst>
          </p:cNvPr>
          <p:cNvSpPr>
            <a:spLocks noGrp="1"/>
          </p:cNvSpPr>
          <p:nvPr>
            <p:ph type="ftr" sz="quarter" idx="11"/>
          </p:nvPr>
        </p:nvSpPr>
        <p:spPr/>
        <p:txBody>
          <a:bodyPr/>
          <a:lstStyle/>
          <a:p>
            <a:r>
              <a:rPr lang="de-CH"/>
              <a:t>lingedu.ch</a:t>
            </a:r>
            <a:endParaRPr lang="de-CH" dirty="0"/>
          </a:p>
        </p:txBody>
      </p:sp>
      <p:sp>
        <p:nvSpPr>
          <p:cNvPr id="5" name="Foliennummernplatzhalter 4">
            <a:extLst>
              <a:ext uri="{FF2B5EF4-FFF2-40B4-BE49-F238E27FC236}">
                <a16:creationId xmlns:a16="http://schemas.microsoft.com/office/drawing/2014/main" id="{7E17E2A3-7C10-87D7-3252-88957D6293C9}"/>
              </a:ext>
            </a:extLst>
          </p:cNvPr>
          <p:cNvSpPr>
            <a:spLocks noGrp="1"/>
          </p:cNvSpPr>
          <p:nvPr>
            <p:ph type="sldNum" sz="quarter" idx="12"/>
          </p:nvPr>
        </p:nvSpPr>
        <p:spPr/>
        <p:txBody>
          <a:bodyPr/>
          <a:lstStyle/>
          <a:p>
            <a:fld id="{CA85EE98-F69B-324A-9959-79D5EB3644DB}" type="slidenum">
              <a:rPr lang="de-CH" smtClean="0"/>
              <a:t>17</a:t>
            </a:fld>
            <a:endParaRPr lang="de-CH"/>
          </a:p>
        </p:txBody>
      </p:sp>
      <p:graphicFrame>
        <p:nvGraphicFramePr>
          <p:cNvPr id="6" name="Tabelle 5">
            <a:extLst>
              <a:ext uri="{FF2B5EF4-FFF2-40B4-BE49-F238E27FC236}">
                <a16:creationId xmlns:a16="http://schemas.microsoft.com/office/drawing/2014/main" id="{F0A55469-CDFA-307B-394C-4AA0F8BBB882}"/>
              </a:ext>
            </a:extLst>
          </p:cNvPr>
          <p:cNvGraphicFramePr>
            <a:graphicFrameLocks noGrp="1"/>
          </p:cNvGraphicFramePr>
          <p:nvPr/>
        </p:nvGraphicFramePr>
        <p:xfrm>
          <a:off x="1012228" y="2037416"/>
          <a:ext cx="10379413" cy="4071177"/>
        </p:xfrm>
        <a:graphic>
          <a:graphicData uri="http://schemas.openxmlformats.org/drawingml/2006/table">
            <a:tbl>
              <a:tblPr firstRow="1" firstCol="1" bandRow="1">
                <a:tableStyleId>{69012ECD-51FC-41F1-AA8D-1B2483CD663E}</a:tableStyleId>
              </a:tblPr>
              <a:tblGrid>
                <a:gridCol w="3677061">
                  <a:extLst>
                    <a:ext uri="{9D8B030D-6E8A-4147-A177-3AD203B41FA5}">
                      <a16:colId xmlns:a16="http://schemas.microsoft.com/office/drawing/2014/main" val="1331849151"/>
                    </a:ext>
                  </a:extLst>
                </a:gridCol>
                <a:gridCol w="3655050">
                  <a:extLst>
                    <a:ext uri="{9D8B030D-6E8A-4147-A177-3AD203B41FA5}">
                      <a16:colId xmlns:a16="http://schemas.microsoft.com/office/drawing/2014/main" val="3513901954"/>
                    </a:ext>
                  </a:extLst>
                </a:gridCol>
                <a:gridCol w="3047302">
                  <a:extLst>
                    <a:ext uri="{9D8B030D-6E8A-4147-A177-3AD203B41FA5}">
                      <a16:colId xmlns:a16="http://schemas.microsoft.com/office/drawing/2014/main" val="1380423652"/>
                    </a:ext>
                  </a:extLst>
                </a:gridCol>
              </a:tblGrid>
              <a:tr h="0">
                <a:tc>
                  <a:txBody>
                    <a:bodyPr/>
                    <a:lstStyle/>
                    <a:p>
                      <a:pPr algn="l">
                        <a:lnSpc>
                          <a:spcPct val="115000"/>
                        </a:lnSpc>
                        <a:spcAft>
                          <a:spcPts val="800"/>
                        </a:spcAft>
                        <a:buNone/>
                      </a:pPr>
                      <a:r>
                        <a:rPr lang="de-CH" sz="2000" kern="100" dirty="0">
                          <a:effectLst/>
                        </a:rPr>
                        <a:t>Deutsch</a:t>
                      </a:r>
                      <a:endParaRPr lang="de-CH" sz="2000"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l">
                        <a:lnSpc>
                          <a:spcPct val="115000"/>
                        </a:lnSpc>
                        <a:spcAft>
                          <a:spcPts val="800"/>
                        </a:spcAft>
                        <a:buNone/>
                      </a:pPr>
                      <a:r>
                        <a:rPr lang="de-CH" sz="2000" kern="100">
                          <a:effectLst/>
                        </a:rPr>
                        <a:t>Albanisch </a:t>
                      </a:r>
                    </a:p>
                    <a:p>
                      <a:pPr algn="l">
                        <a:lnSpc>
                          <a:spcPct val="115000"/>
                        </a:lnSpc>
                        <a:spcAft>
                          <a:spcPts val="800"/>
                        </a:spcAft>
                        <a:buNone/>
                      </a:pPr>
                      <a:r>
                        <a:rPr lang="de-CH" sz="2000" kern="100">
                          <a:effectLst/>
                        </a:rPr>
                        <a:t>Französisch</a:t>
                      </a:r>
                      <a:endParaRPr lang="de-CH" sz="2000" kern="1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l">
                        <a:lnSpc>
                          <a:spcPct val="115000"/>
                        </a:lnSpc>
                        <a:spcAft>
                          <a:spcPts val="800"/>
                        </a:spcAft>
                        <a:buNone/>
                      </a:pPr>
                      <a:r>
                        <a:rPr lang="de-CH" sz="2000" kern="100">
                          <a:effectLst/>
                        </a:rPr>
                        <a:t>Wörtliche Übersetzung des Albanischen / Französischen</a:t>
                      </a:r>
                      <a:endParaRPr lang="de-CH" sz="2000" kern="1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89165818"/>
                  </a:ext>
                </a:extLst>
              </a:tr>
              <a:tr h="0">
                <a:tc>
                  <a:txBody>
                    <a:bodyPr/>
                    <a:lstStyle/>
                    <a:p>
                      <a:pPr algn="l">
                        <a:lnSpc>
                          <a:spcPct val="115000"/>
                        </a:lnSpc>
                        <a:spcAft>
                          <a:spcPts val="800"/>
                        </a:spcAft>
                        <a:buNone/>
                      </a:pPr>
                      <a:r>
                        <a:rPr lang="de-CH" sz="2000" b="0" kern="100" dirty="0">
                          <a:effectLst/>
                        </a:rPr>
                        <a:t>Ich sah </a:t>
                      </a:r>
                      <a:r>
                        <a:rPr lang="de-CH" sz="2000" b="0" kern="100" dirty="0">
                          <a:solidFill>
                            <a:srgbClr val="FF0000"/>
                          </a:solidFill>
                          <a:effectLst/>
                        </a:rPr>
                        <a:t>niemanden</a:t>
                      </a:r>
                      <a:r>
                        <a:rPr lang="de-CH" sz="2000" b="0" kern="100" dirty="0">
                          <a:effectLst/>
                        </a:rPr>
                        <a:t>.</a:t>
                      </a:r>
                      <a:endParaRPr lang="de-CH" sz="2000" b="0"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l">
                        <a:lnSpc>
                          <a:spcPct val="115000"/>
                        </a:lnSpc>
                        <a:spcAft>
                          <a:spcPts val="800"/>
                        </a:spcAft>
                        <a:buNone/>
                      </a:pPr>
                      <a:r>
                        <a:rPr lang="fr-CH" sz="2000" kern="100" dirty="0" err="1">
                          <a:solidFill>
                            <a:srgbClr val="FF0000"/>
                          </a:solidFill>
                          <a:effectLst/>
                        </a:rPr>
                        <a:t>Nuk</a:t>
                      </a:r>
                      <a:r>
                        <a:rPr lang="fr-CH" sz="2000" kern="100" dirty="0">
                          <a:effectLst/>
                        </a:rPr>
                        <a:t> e </a:t>
                      </a:r>
                      <a:r>
                        <a:rPr lang="fr-CH" sz="2000" kern="100" dirty="0" err="1">
                          <a:effectLst/>
                        </a:rPr>
                        <a:t>pashë</a:t>
                      </a:r>
                      <a:r>
                        <a:rPr lang="fr-CH" sz="2000" kern="100" dirty="0">
                          <a:effectLst/>
                        </a:rPr>
                        <a:t> </a:t>
                      </a:r>
                      <a:r>
                        <a:rPr lang="fr-CH" sz="2000" kern="100" dirty="0" err="1">
                          <a:solidFill>
                            <a:srgbClr val="FF0000"/>
                          </a:solidFill>
                          <a:effectLst/>
                        </a:rPr>
                        <a:t>askënd</a:t>
                      </a:r>
                      <a:r>
                        <a:rPr lang="fr-CH" sz="2000" kern="100" dirty="0">
                          <a:effectLst/>
                        </a:rPr>
                        <a:t>.</a:t>
                      </a:r>
                      <a:endParaRPr lang="de-CH" sz="2000" kern="100" dirty="0">
                        <a:effectLst/>
                      </a:endParaRPr>
                    </a:p>
                    <a:p>
                      <a:pPr algn="l">
                        <a:lnSpc>
                          <a:spcPct val="115000"/>
                        </a:lnSpc>
                        <a:spcAft>
                          <a:spcPts val="800"/>
                        </a:spcAft>
                        <a:buNone/>
                      </a:pPr>
                      <a:r>
                        <a:rPr lang="fr-CH" sz="2000" kern="100" dirty="0">
                          <a:effectLst/>
                        </a:rPr>
                        <a:t> </a:t>
                      </a:r>
                      <a:endParaRPr lang="de-CH" sz="2000" kern="100" dirty="0">
                        <a:effectLst/>
                      </a:endParaRPr>
                    </a:p>
                    <a:p>
                      <a:pPr algn="l">
                        <a:lnSpc>
                          <a:spcPct val="115000"/>
                        </a:lnSpc>
                        <a:spcAft>
                          <a:spcPts val="800"/>
                        </a:spcAft>
                        <a:buNone/>
                      </a:pPr>
                      <a:r>
                        <a:rPr lang="fr-CH" sz="2000" kern="100" dirty="0">
                          <a:effectLst/>
                        </a:rPr>
                        <a:t>Je </a:t>
                      </a:r>
                      <a:r>
                        <a:rPr lang="fr-CH" sz="2000" kern="100" dirty="0">
                          <a:solidFill>
                            <a:srgbClr val="FF0000"/>
                          </a:solidFill>
                          <a:effectLst/>
                        </a:rPr>
                        <a:t>n</a:t>
                      </a:r>
                      <a:r>
                        <a:rPr lang="fr-CH" sz="2000" kern="100" dirty="0">
                          <a:effectLst/>
                        </a:rPr>
                        <a:t>’ai vu </a:t>
                      </a:r>
                      <a:r>
                        <a:rPr lang="fr-CH" sz="2000" kern="100" dirty="0">
                          <a:solidFill>
                            <a:srgbClr val="FF0000"/>
                          </a:solidFill>
                          <a:effectLst/>
                        </a:rPr>
                        <a:t>personne</a:t>
                      </a:r>
                      <a:r>
                        <a:rPr lang="fr-CH" sz="2000" kern="100" dirty="0">
                          <a:effectLst/>
                        </a:rPr>
                        <a:t>. </a:t>
                      </a:r>
                      <a:endParaRPr lang="de-CH" sz="2000"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l">
                        <a:lnSpc>
                          <a:spcPct val="115000"/>
                        </a:lnSpc>
                        <a:spcAft>
                          <a:spcPts val="800"/>
                        </a:spcAft>
                        <a:buNone/>
                      </a:pPr>
                      <a:r>
                        <a:rPr lang="de-CH" sz="2000" kern="100" dirty="0">
                          <a:solidFill>
                            <a:srgbClr val="FF0000"/>
                          </a:solidFill>
                          <a:effectLst/>
                        </a:rPr>
                        <a:t>Nicht</a:t>
                      </a:r>
                      <a:r>
                        <a:rPr lang="de-CH" sz="2000" kern="100" dirty="0">
                          <a:effectLst/>
                        </a:rPr>
                        <a:t> ihn/sie sah ich </a:t>
                      </a:r>
                      <a:r>
                        <a:rPr lang="de-CH" sz="2000" kern="100" dirty="0">
                          <a:solidFill>
                            <a:srgbClr val="FF0000"/>
                          </a:solidFill>
                          <a:effectLst/>
                        </a:rPr>
                        <a:t>niemanden</a:t>
                      </a:r>
                      <a:r>
                        <a:rPr lang="de-CH" sz="2000" kern="100" dirty="0">
                          <a:effectLst/>
                        </a:rPr>
                        <a:t>.</a:t>
                      </a:r>
                    </a:p>
                    <a:p>
                      <a:pPr algn="l">
                        <a:lnSpc>
                          <a:spcPct val="115000"/>
                        </a:lnSpc>
                        <a:spcAft>
                          <a:spcPts val="800"/>
                        </a:spcAft>
                        <a:buNone/>
                      </a:pPr>
                      <a:r>
                        <a:rPr lang="de-CH" sz="2000" kern="100" dirty="0">
                          <a:effectLst/>
                        </a:rPr>
                        <a:t>Ich </a:t>
                      </a:r>
                      <a:r>
                        <a:rPr lang="de-CH" sz="2000" kern="100" dirty="0">
                          <a:solidFill>
                            <a:srgbClr val="FF0000"/>
                          </a:solidFill>
                          <a:effectLst/>
                        </a:rPr>
                        <a:t>nicht</a:t>
                      </a:r>
                      <a:r>
                        <a:rPr lang="de-CH" sz="2000" kern="100" dirty="0">
                          <a:effectLst/>
                        </a:rPr>
                        <a:t> habe gesehen </a:t>
                      </a:r>
                      <a:r>
                        <a:rPr lang="de-CH" sz="2000" kern="100" dirty="0">
                          <a:solidFill>
                            <a:srgbClr val="FF0000"/>
                          </a:solidFill>
                          <a:effectLst/>
                        </a:rPr>
                        <a:t>niemanden</a:t>
                      </a:r>
                      <a:r>
                        <a:rPr lang="de-CH" sz="2000" kern="100" dirty="0">
                          <a:effectLst/>
                        </a:rPr>
                        <a:t>.</a:t>
                      </a:r>
                      <a:endParaRPr lang="de-CH" sz="2000"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668169596"/>
                  </a:ext>
                </a:extLst>
              </a:tr>
              <a:tr h="0">
                <a:tc>
                  <a:txBody>
                    <a:bodyPr/>
                    <a:lstStyle/>
                    <a:p>
                      <a:pPr algn="l">
                        <a:lnSpc>
                          <a:spcPct val="115000"/>
                        </a:lnSpc>
                        <a:spcAft>
                          <a:spcPts val="800"/>
                        </a:spcAft>
                        <a:buNone/>
                      </a:pPr>
                      <a:r>
                        <a:rPr lang="de-CH" sz="2000" b="0" kern="100" dirty="0">
                          <a:effectLst/>
                        </a:rPr>
                        <a:t>Ich kann da </a:t>
                      </a:r>
                      <a:r>
                        <a:rPr lang="de-CH" sz="2000" b="0" kern="100" dirty="0">
                          <a:solidFill>
                            <a:srgbClr val="FF0000"/>
                          </a:solidFill>
                          <a:effectLst/>
                        </a:rPr>
                        <a:t>nichts</a:t>
                      </a:r>
                      <a:r>
                        <a:rPr lang="de-CH" sz="2000" b="0" kern="100" dirty="0">
                          <a:effectLst/>
                        </a:rPr>
                        <a:t> machen.</a:t>
                      </a:r>
                      <a:endParaRPr lang="de-CH" sz="2000" b="0"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l">
                        <a:lnSpc>
                          <a:spcPct val="115000"/>
                        </a:lnSpc>
                        <a:spcAft>
                          <a:spcPts val="800"/>
                        </a:spcAft>
                        <a:buNone/>
                      </a:pPr>
                      <a:r>
                        <a:rPr lang="de-CH" sz="2000" kern="100" dirty="0" err="1">
                          <a:solidFill>
                            <a:srgbClr val="FF0000"/>
                          </a:solidFill>
                          <a:effectLst/>
                        </a:rPr>
                        <a:t>Nuk</a:t>
                      </a:r>
                      <a:r>
                        <a:rPr lang="de-CH" sz="2000" kern="100" dirty="0">
                          <a:effectLst/>
                        </a:rPr>
                        <a:t> </a:t>
                      </a:r>
                      <a:r>
                        <a:rPr lang="de-CH" sz="2000" kern="100" dirty="0" err="1">
                          <a:effectLst/>
                        </a:rPr>
                        <a:t>mund</a:t>
                      </a:r>
                      <a:r>
                        <a:rPr lang="de-CH" sz="2000" kern="100" dirty="0">
                          <a:effectLst/>
                        </a:rPr>
                        <a:t> </a:t>
                      </a:r>
                      <a:r>
                        <a:rPr lang="de-CH" sz="2000" kern="100" dirty="0" err="1">
                          <a:effectLst/>
                        </a:rPr>
                        <a:t>të</a:t>
                      </a:r>
                      <a:r>
                        <a:rPr lang="de-CH" sz="2000" kern="100" dirty="0">
                          <a:effectLst/>
                        </a:rPr>
                        <a:t> </a:t>
                      </a:r>
                      <a:r>
                        <a:rPr lang="de-CH" sz="2000" kern="100" dirty="0" err="1">
                          <a:effectLst/>
                        </a:rPr>
                        <a:t>bëj</a:t>
                      </a:r>
                      <a:r>
                        <a:rPr lang="de-CH" sz="2000" kern="100" dirty="0">
                          <a:effectLst/>
                        </a:rPr>
                        <a:t> </a:t>
                      </a:r>
                      <a:r>
                        <a:rPr lang="de-CH" sz="2000" kern="100" dirty="0" err="1">
                          <a:solidFill>
                            <a:srgbClr val="FF0000"/>
                          </a:solidFill>
                          <a:effectLst/>
                        </a:rPr>
                        <a:t>asgjë</a:t>
                      </a:r>
                      <a:r>
                        <a:rPr lang="de-CH" sz="2000" kern="100" dirty="0">
                          <a:effectLst/>
                        </a:rPr>
                        <a:t> (</a:t>
                      </a:r>
                      <a:r>
                        <a:rPr lang="de-CH" sz="2000" kern="100" dirty="0" err="1">
                          <a:effectLst/>
                        </a:rPr>
                        <a:t>për</a:t>
                      </a:r>
                      <a:r>
                        <a:rPr lang="de-CH" sz="2000" kern="100" dirty="0">
                          <a:effectLst/>
                        </a:rPr>
                        <a:t> </a:t>
                      </a:r>
                      <a:r>
                        <a:rPr lang="de-CH" sz="2000" kern="100" dirty="0" err="1">
                          <a:effectLst/>
                        </a:rPr>
                        <a:t>këtë</a:t>
                      </a:r>
                      <a:r>
                        <a:rPr lang="de-CH" sz="2000" kern="100" dirty="0">
                          <a:effectLst/>
                        </a:rPr>
                        <a:t>).</a:t>
                      </a:r>
                    </a:p>
                    <a:p>
                      <a:pPr algn="l">
                        <a:lnSpc>
                          <a:spcPct val="115000"/>
                        </a:lnSpc>
                        <a:spcAft>
                          <a:spcPts val="800"/>
                        </a:spcAft>
                        <a:buNone/>
                      </a:pPr>
                      <a:r>
                        <a:rPr lang="de-CH" sz="2000" kern="100" dirty="0">
                          <a:effectLst/>
                        </a:rPr>
                        <a:t> </a:t>
                      </a:r>
                    </a:p>
                    <a:p>
                      <a:pPr algn="l">
                        <a:lnSpc>
                          <a:spcPct val="115000"/>
                        </a:lnSpc>
                        <a:spcAft>
                          <a:spcPts val="800"/>
                        </a:spcAft>
                        <a:buNone/>
                      </a:pPr>
                      <a:r>
                        <a:rPr lang="fr-CH" sz="2000" kern="100" dirty="0">
                          <a:effectLst/>
                        </a:rPr>
                        <a:t>Je </a:t>
                      </a:r>
                      <a:r>
                        <a:rPr lang="fr-CH" sz="2000" kern="100" dirty="0">
                          <a:solidFill>
                            <a:srgbClr val="FF0000"/>
                          </a:solidFill>
                          <a:effectLst/>
                        </a:rPr>
                        <a:t>ne</a:t>
                      </a:r>
                      <a:r>
                        <a:rPr lang="fr-CH" sz="2000" kern="100" dirty="0">
                          <a:effectLst/>
                        </a:rPr>
                        <a:t> peux </a:t>
                      </a:r>
                      <a:r>
                        <a:rPr lang="fr-CH" sz="2000" kern="100" dirty="0">
                          <a:solidFill>
                            <a:srgbClr val="FF0000"/>
                          </a:solidFill>
                          <a:effectLst/>
                        </a:rPr>
                        <a:t>rien</a:t>
                      </a:r>
                      <a:r>
                        <a:rPr lang="fr-CH" sz="2000" kern="100" dirty="0">
                          <a:effectLst/>
                        </a:rPr>
                        <a:t> (y) faire.</a:t>
                      </a:r>
                      <a:endParaRPr lang="de-CH" sz="2000"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l">
                        <a:lnSpc>
                          <a:spcPct val="115000"/>
                        </a:lnSpc>
                        <a:spcAft>
                          <a:spcPts val="800"/>
                        </a:spcAft>
                        <a:buNone/>
                      </a:pPr>
                      <a:r>
                        <a:rPr lang="de-CH" sz="2000" kern="100" dirty="0">
                          <a:solidFill>
                            <a:srgbClr val="FF0000"/>
                          </a:solidFill>
                          <a:effectLst/>
                        </a:rPr>
                        <a:t>Nicht</a:t>
                      </a:r>
                      <a:r>
                        <a:rPr lang="de-CH" sz="2000" kern="100" dirty="0">
                          <a:effectLst/>
                        </a:rPr>
                        <a:t> kann ich machen </a:t>
                      </a:r>
                      <a:r>
                        <a:rPr lang="de-CH" sz="2000" kern="100" dirty="0">
                          <a:solidFill>
                            <a:srgbClr val="FF0000"/>
                          </a:solidFill>
                          <a:effectLst/>
                        </a:rPr>
                        <a:t>nichts</a:t>
                      </a:r>
                      <a:r>
                        <a:rPr lang="de-CH" sz="2000" kern="100" dirty="0">
                          <a:effectLst/>
                        </a:rPr>
                        <a:t> (dafür).</a:t>
                      </a:r>
                    </a:p>
                    <a:p>
                      <a:pPr algn="l">
                        <a:lnSpc>
                          <a:spcPct val="115000"/>
                        </a:lnSpc>
                        <a:spcAft>
                          <a:spcPts val="800"/>
                        </a:spcAft>
                        <a:buNone/>
                      </a:pPr>
                      <a:r>
                        <a:rPr lang="de-CH" sz="2000" kern="100" dirty="0">
                          <a:effectLst/>
                        </a:rPr>
                        <a:t>Ich </a:t>
                      </a:r>
                      <a:r>
                        <a:rPr lang="de-CH" sz="2000" kern="100" dirty="0">
                          <a:solidFill>
                            <a:srgbClr val="FF0000"/>
                          </a:solidFill>
                          <a:effectLst/>
                        </a:rPr>
                        <a:t>nicht</a:t>
                      </a:r>
                      <a:r>
                        <a:rPr lang="de-CH" sz="2000" kern="100" dirty="0">
                          <a:effectLst/>
                        </a:rPr>
                        <a:t> kann </a:t>
                      </a:r>
                      <a:r>
                        <a:rPr lang="de-CH" sz="2000" kern="100" dirty="0">
                          <a:solidFill>
                            <a:srgbClr val="FF0000"/>
                          </a:solidFill>
                          <a:effectLst/>
                        </a:rPr>
                        <a:t>nichts</a:t>
                      </a:r>
                      <a:r>
                        <a:rPr lang="de-CH" sz="2000" kern="100" dirty="0">
                          <a:effectLst/>
                        </a:rPr>
                        <a:t> (dafür) machen.</a:t>
                      </a:r>
                      <a:endParaRPr lang="de-CH" sz="2000"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56139550"/>
                  </a:ext>
                </a:extLst>
              </a:tr>
            </a:tbl>
          </a:graphicData>
        </a:graphic>
      </p:graphicFrame>
      <p:sp>
        <p:nvSpPr>
          <p:cNvPr id="7" name="Rectangle 1">
            <a:extLst>
              <a:ext uri="{FF2B5EF4-FFF2-40B4-BE49-F238E27FC236}">
                <a16:creationId xmlns:a16="http://schemas.microsoft.com/office/drawing/2014/main" id="{3DCCDE81-CF3C-1040-409B-6FF412708844}"/>
              </a:ext>
            </a:extLst>
          </p:cNvPr>
          <p:cNvSpPr>
            <a:spLocks noChangeArrowheads="1"/>
          </p:cNvSpPr>
          <p:nvPr/>
        </p:nvSpPr>
        <p:spPr bwMode="auto">
          <a:xfrm>
            <a:off x="914952" y="1475244"/>
            <a:ext cx="1394934"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CH" altLang="de-DE" sz="2200" b="1" i="0" u="none" strike="noStrike" cap="none" normalizeH="0" baseline="0" dirty="0">
                <a:ln>
                  <a:noFill/>
                </a:ln>
                <a:solidFill>
                  <a:schemeClr val="tx1"/>
                </a:solidFill>
                <a:effectLst/>
                <a:latin typeface="Arial" panose="020B0604020202020204" pitchFamily="34" charset="0"/>
              </a:rPr>
              <a:t>Negation</a:t>
            </a:r>
          </a:p>
        </p:txBody>
      </p:sp>
    </p:spTree>
    <p:extLst>
      <p:ext uri="{BB962C8B-B14F-4D97-AF65-F5344CB8AC3E}">
        <p14:creationId xmlns:p14="http://schemas.microsoft.com/office/powerpoint/2010/main" val="28750949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D38D1F3-CCF8-C168-3E33-7016D5857F60}"/>
              </a:ext>
            </a:extLst>
          </p:cNvPr>
          <p:cNvSpPr>
            <a:spLocks noGrp="1"/>
          </p:cNvSpPr>
          <p:nvPr>
            <p:ph type="title"/>
          </p:nvPr>
        </p:nvSpPr>
        <p:spPr>
          <a:xfrm>
            <a:off x="841248" y="256032"/>
            <a:ext cx="10506456" cy="1014984"/>
          </a:xfrm>
        </p:spPr>
        <p:txBody>
          <a:bodyPr anchor="b">
            <a:normAutofit/>
          </a:bodyPr>
          <a:lstStyle/>
          <a:p>
            <a:r>
              <a:rPr lang="de-CH" sz="4100"/>
              <a:t>Zunahme und Abnahme sprachlicher Vielfalt</a:t>
            </a:r>
          </a:p>
        </p:txBody>
      </p:sp>
      <p:sp>
        <p:nvSpPr>
          <p:cNvPr id="4" name="Fußzeilenplatzhalter 3">
            <a:extLst>
              <a:ext uri="{FF2B5EF4-FFF2-40B4-BE49-F238E27FC236}">
                <a16:creationId xmlns:a16="http://schemas.microsoft.com/office/drawing/2014/main" id="{3F6A9A4B-9A19-4D17-B453-EA50561A3895}"/>
              </a:ext>
            </a:extLst>
          </p:cNvPr>
          <p:cNvSpPr>
            <a:spLocks noGrp="1"/>
          </p:cNvSpPr>
          <p:nvPr>
            <p:ph type="ftr" sz="quarter" idx="11"/>
          </p:nvPr>
        </p:nvSpPr>
        <p:spPr>
          <a:xfrm>
            <a:off x="4038600" y="6356350"/>
            <a:ext cx="4114800" cy="365125"/>
          </a:xfrm>
        </p:spPr>
        <p:txBody>
          <a:bodyPr>
            <a:normAutofit/>
          </a:bodyPr>
          <a:lstStyle/>
          <a:p>
            <a:pPr>
              <a:spcAft>
                <a:spcPts val="600"/>
              </a:spcAft>
            </a:pPr>
            <a:r>
              <a:rPr lang="de-CH">
                <a:solidFill>
                  <a:schemeClr val="tx1">
                    <a:lumMod val="50000"/>
                    <a:lumOff val="50000"/>
                  </a:schemeClr>
                </a:solidFill>
              </a:rPr>
              <a:t>lingedu.ch</a:t>
            </a:r>
          </a:p>
        </p:txBody>
      </p:sp>
      <p:sp>
        <p:nvSpPr>
          <p:cNvPr id="5" name="Foliennummernplatzhalter 4">
            <a:extLst>
              <a:ext uri="{FF2B5EF4-FFF2-40B4-BE49-F238E27FC236}">
                <a16:creationId xmlns:a16="http://schemas.microsoft.com/office/drawing/2014/main" id="{702B78D8-8201-DC7D-00B6-4DA874E66292}"/>
              </a:ext>
            </a:extLst>
          </p:cNvPr>
          <p:cNvSpPr>
            <a:spLocks noGrp="1"/>
          </p:cNvSpPr>
          <p:nvPr>
            <p:ph type="sldNum" sz="quarter" idx="12"/>
          </p:nvPr>
        </p:nvSpPr>
        <p:spPr>
          <a:xfrm>
            <a:off x="8873254" y="6356350"/>
            <a:ext cx="2477498" cy="365125"/>
          </a:xfrm>
        </p:spPr>
        <p:txBody>
          <a:bodyPr>
            <a:normAutofit/>
          </a:bodyPr>
          <a:lstStyle/>
          <a:p>
            <a:pPr>
              <a:spcAft>
                <a:spcPts val="600"/>
              </a:spcAft>
            </a:pPr>
            <a:fld id="{CA85EE98-F69B-324A-9959-79D5EB3644DB}" type="slidenum">
              <a:rPr lang="de-CH">
                <a:solidFill>
                  <a:schemeClr val="tx1">
                    <a:lumMod val="50000"/>
                    <a:lumOff val="50000"/>
                  </a:schemeClr>
                </a:solidFill>
              </a:rPr>
              <a:pPr>
                <a:spcAft>
                  <a:spcPts val="600"/>
                </a:spcAft>
              </a:pPr>
              <a:t>18</a:t>
            </a:fld>
            <a:endParaRPr lang="de-CH">
              <a:solidFill>
                <a:schemeClr val="tx1">
                  <a:lumMod val="50000"/>
                  <a:lumOff val="50000"/>
                </a:schemeClr>
              </a:solidFill>
            </a:endParaRPr>
          </a:p>
        </p:txBody>
      </p:sp>
      <p:graphicFrame>
        <p:nvGraphicFramePr>
          <p:cNvPr id="6" name="Inhaltsplatzhalter 5">
            <a:extLst>
              <a:ext uri="{FF2B5EF4-FFF2-40B4-BE49-F238E27FC236}">
                <a16:creationId xmlns:a16="http://schemas.microsoft.com/office/drawing/2014/main" id="{BC4A2203-A8CE-C720-B07C-4375AF3D64DF}"/>
              </a:ext>
            </a:extLst>
          </p:cNvPr>
          <p:cNvGraphicFramePr>
            <a:graphicFrameLocks noGrp="1"/>
          </p:cNvGraphicFramePr>
          <p:nvPr>
            <p:ph idx="1"/>
          </p:nvPr>
        </p:nvGraphicFramePr>
        <p:xfrm>
          <a:off x="832102" y="1749116"/>
          <a:ext cx="10515602" cy="5020127"/>
        </p:xfrm>
        <a:graphic>
          <a:graphicData uri="http://schemas.openxmlformats.org/drawingml/2006/table">
            <a:tbl>
              <a:tblPr firstRow="1" firstCol="1" bandRow="1">
                <a:tableStyleId>{5C22544A-7EE6-4342-B048-85BDC9FD1C3A}</a:tableStyleId>
              </a:tblPr>
              <a:tblGrid>
                <a:gridCol w="2147297">
                  <a:extLst>
                    <a:ext uri="{9D8B030D-6E8A-4147-A177-3AD203B41FA5}">
                      <a16:colId xmlns:a16="http://schemas.microsoft.com/office/drawing/2014/main" val="3544354367"/>
                    </a:ext>
                  </a:extLst>
                </a:gridCol>
                <a:gridCol w="2661844">
                  <a:extLst>
                    <a:ext uri="{9D8B030D-6E8A-4147-A177-3AD203B41FA5}">
                      <a16:colId xmlns:a16="http://schemas.microsoft.com/office/drawing/2014/main" val="1881389826"/>
                    </a:ext>
                  </a:extLst>
                </a:gridCol>
                <a:gridCol w="2839634">
                  <a:extLst>
                    <a:ext uri="{9D8B030D-6E8A-4147-A177-3AD203B41FA5}">
                      <a16:colId xmlns:a16="http://schemas.microsoft.com/office/drawing/2014/main" val="3409197176"/>
                    </a:ext>
                  </a:extLst>
                </a:gridCol>
                <a:gridCol w="2866827">
                  <a:extLst>
                    <a:ext uri="{9D8B030D-6E8A-4147-A177-3AD203B41FA5}">
                      <a16:colId xmlns:a16="http://schemas.microsoft.com/office/drawing/2014/main" val="2505765289"/>
                    </a:ext>
                  </a:extLst>
                </a:gridCol>
              </a:tblGrid>
              <a:tr h="365037">
                <a:tc>
                  <a:txBody>
                    <a:bodyPr/>
                    <a:lstStyle/>
                    <a:p>
                      <a:pPr algn="just">
                        <a:lnSpc>
                          <a:spcPct val="150000"/>
                        </a:lnSpc>
                        <a:buNone/>
                      </a:pPr>
                      <a:r>
                        <a:rPr lang="de-CH" sz="1600" kern="100" dirty="0">
                          <a:effectLst/>
                        </a:rPr>
                        <a:t>Perspektive</a:t>
                      </a:r>
                      <a:endParaRPr lang="de-CH" sz="1600"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90360" marR="90360" marT="0" marB="0"/>
                </a:tc>
                <a:tc>
                  <a:txBody>
                    <a:bodyPr/>
                    <a:lstStyle/>
                    <a:p>
                      <a:pPr algn="just">
                        <a:lnSpc>
                          <a:spcPct val="150000"/>
                        </a:lnSpc>
                        <a:buNone/>
                      </a:pPr>
                      <a:r>
                        <a:rPr lang="de-CH" sz="1600" kern="100">
                          <a:effectLst/>
                        </a:rPr>
                        <a:t>Vielfalt nimmt zu, wenn…</a:t>
                      </a:r>
                      <a:endParaRPr lang="de-CH" sz="1600" kern="1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90360" marR="90360" marT="0" marB="0"/>
                </a:tc>
                <a:tc>
                  <a:txBody>
                    <a:bodyPr/>
                    <a:lstStyle/>
                    <a:p>
                      <a:pPr algn="just">
                        <a:lnSpc>
                          <a:spcPct val="150000"/>
                        </a:lnSpc>
                        <a:buNone/>
                      </a:pPr>
                      <a:r>
                        <a:rPr lang="de-CH" sz="1600" kern="100">
                          <a:effectLst/>
                        </a:rPr>
                        <a:t>Vielfalt nimmt ab, wenn…</a:t>
                      </a:r>
                      <a:endParaRPr lang="de-CH" sz="1600" kern="1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90360" marR="90360" marT="0" marB="0"/>
                </a:tc>
                <a:tc>
                  <a:txBody>
                    <a:bodyPr/>
                    <a:lstStyle/>
                    <a:p>
                      <a:pPr algn="just">
                        <a:lnSpc>
                          <a:spcPct val="150000"/>
                        </a:lnSpc>
                        <a:buNone/>
                      </a:pPr>
                      <a:r>
                        <a:rPr lang="de-CH" sz="1600" kern="100">
                          <a:effectLst/>
                        </a:rPr>
                        <a:t>Kontakt / Isolation</a:t>
                      </a:r>
                      <a:endParaRPr lang="de-CH" sz="1600" kern="1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90360" marR="90360" marT="0" marB="0"/>
                </a:tc>
                <a:extLst>
                  <a:ext uri="{0D108BD9-81ED-4DB2-BD59-A6C34878D82A}">
                    <a16:rowId xmlns:a16="http://schemas.microsoft.com/office/drawing/2014/main" val="2740993316"/>
                  </a:ext>
                </a:extLst>
              </a:tr>
              <a:tr h="1449352">
                <a:tc>
                  <a:txBody>
                    <a:bodyPr/>
                    <a:lstStyle/>
                    <a:p>
                      <a:pPr algn="l">
                        <a:lnSpc>
                          <a:spcPct val="150000"/>
                        </a:lnSpc>
                        <a:buNone/>
                      </a:pPr>
                      <a:r>
                        <a:rPr lang="de-CH" sz="1600" kern="100">
                          <a:effectLst/>
                        </a:rPr>
                        <a:t>Sprachdichte</a:t>
                      </a:r>
                      <a:endParaRPr lang="de-CH" sz="1600" kern="1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90360" marR="90360" marT="0" marB="0"/>
                </a:tc>
                <a:tc>
                  <a:txBody>
                    <a:bodyPr/>
                    <a:lstStyle/>
                    <a:p>
                      <a:pPr algn="l">
                        <a:lnSpc>
                          <a:spcPct val="150000"/>
                        </a:lnSpc>
                        <a:buNone/>
                      </a:pPr>
                      <a:r>
                        <a:rPr lang="de-CH" sz="1600" kern="100" dirty="0">
                          <a:effectLst/>
                        </a:rPr>
                        <a:t>neue Sprachen entstehen oder dazukommen</a:t>
                      </a:r>
                      <a:endParaRPr lang="de-CH" sz="1600"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90360" marR="90360" marT="0" marB="0"/>
                </a:tc>
                <a:tc>
                  <a:txBody>
                    <a:bodyPr/>
                    <a:lstStyle/>
                    <a:p>
                      <a:pPr algn="l">
                        <a:lnSpc>
                          <a:spcPct val="150000"/>
                        </a:lnSpc>
                        <a:buNone/>
                      </a:pPr>
                      <a:r>
                        <a:rPr lang="de-CH" sz="1600" kern="100">
                          <a:effectLst/>
                        </a:rPr>
                        <a:t>Sprachen aussterben oder verdrängt werden</a:t>
                      </a:r>
                      <a:endParaRPr lang="de-CH" sz="1600" kern="1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90360" marR="90360" marT="0" marB="0"/>
                </a:tc>
                <a:tc>
                  <a:txBody>
                    <a:bodyPr/>
                    <a:lstStyle/>
                    <a:p>
                      <a:pPr marL="285750" indent="-285750" algn="l">
                        <a:lnSpc>
                          <a:spcPct val="150000"/>
                        </a:lnSpc>
                        <a:buFont typeface="Arial" panose="020B0604020202020204" pitchFamily="34" charset="0"/>
                        <a:buChar char="•"/>
                      </a:pPr>
                      <a:r>
                        <a:rPr lang="de-CH" sz="1600" kern="100" dirty="0">
                          <a:effectLst/>
                        </a:rPr>
                        <a:t>Isolation begünstigt Aufspaltung (mehr Sprachen); </a:t>
                      </a:r>
                    </a:p>
                    <a:p>
                      <a:pPr marL="285750" indent="-285750" algn="l">
                        <a:lnSpc>
                          <a:spcPct val="150000"/>
                        </a:lnSpc>
                        <a:buFont typeface="Arial" panose="020B0604020202020204" pitchFamily="34" charset="0"/>
                        <a:buChar char="•"/>
                      </a:pPr>
                      <a:r>
                        <a:rPr lang="de-CH" sz="1600" kern="100" dirty="0">
                          <a:effectLst/>
                        </a:rPr>
                        <a:t>Kontakt kann zur Verdrängung führen</a:t>
                      </a:r>
                      <a:endParaRPr lang="de-CH" sz="1600"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90360" marR="90360" marT="0" marB="0"/>
                </a:tc>
                <a:extLst>
                  <a:ext uri="{0D108BD9-81ED-4DB2-BD59-A6C34878D82A}">
                    <a16:rowId xmlns:a16="http://schemas.microsoft.com/office/drawing/2014/main" val="3565955868"/>
                  </a:ext>
                </a:extLst>
              </a:tr>
              <a:tr h="1449352">
                <a:tc>
                  <a:txBody>
                    <a:bodyPr/>
                    <a:lstStyle/>
                    <a:p>
                      <a:pPr algn="l">
                        <a:lnSpc>
                          <a:spcPct val="150000"/>
                        </a:lnSpc>
                        <a:buNone/>
                      </a:pPr>
                      <a:r>
                        <a:rPr lang="de-CH" sz="1600" kern="100">
                          <a:effectLst/>
                        </a:rPr>
                        <a:t>Sprachfamilien</a:t>
                      </a:r>
                      <a:endParaRPr lang="de-CH" sz="1600" kern="1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90360" marR="90360" marT="0" marB="0"/>
                </a:tc>
                <a:tc>
                  <a:txBody>
                    <a:bodyPr/>
                    <a:lstStyle/>
                    <a:p>
                      <a:pPr algn="l">
                        <a:lnSpc>
                          <a:spcPct val="150000"/>
                        </a:lnSpc>
                        <a:buNone/>
                      </a:pPr>
                      <a:r>
                        <a:rPr lang="de-CH" sz="1600" kern="100">
                          <a:effectLst/>
                        </a:rPr>
                        <a:t>mehrere Sprachfamilien in einer Region ko-existieren</a:t>
                      </a:r>
                      <a:endParaRPr lang="de-CH" sz="1600" kern="1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90360" marR="90360" marT="0" marB="0"/>
                </a:tc>
                <a:tc>
                  <a:txBody>
                    <a:bodyPr/>
                    <a:lstStyle/>
                    <a:p>
                      <a:pPr algn="l">
                        <a:lnSpc>
                          <a:spcPct val="150000"/>
                        </a:lnSpc>
                        <a:buNone/>
                      </a:pPr>
                      <a:r>
                        <a:rPr lang="de-CH" sz="1600" kern="100">
                          <a:effectLst/>
                        </a:rPr>
                        <a:t>eine Sprachfamilie wird durch eine andere verdrängt</a:t>
                      </a:r>
                      <a:endParaRPr lang="de-CH" sz="1600" kern="1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90360" marR="90360" marT="0" marB="0"/>
                </a:tc>
                <a:tc>
                  <a:txBody>
                    <a:bodyPr/>
                    <a:lstStyle/>
                    <a:p>
                      <a:pPr marL="285750" indent="-285750" algn="l">
                        <a:lnSpc>
                          <a:spcPct val="150000"/>
                        </a:lnSpc>
                        <a:buFont typeface="Arial" panose="020B0604020202020204" pitchFamily="34" charset="0"/>
                        <a:buChar char="•"/>
                      </a:pPr>
                      <a:r>
                        <a:rPr lang="de-CH" sz="1600" kern="100" dirty="0">
                          <a:effectLst/>
                        </a:rPr>
                        <a:t>Kontakt (z. B. Migration) kann Vielfalt erhöhen;</a:t>
                      </a:r>
                    </a:p>
                    <a:p>
                      <a:pPr marL="285750" indent="-285750" algn="l">
                        <a:lnSpc>
                          <a:spcPct val="150000"/>
                        </a:lnSpc>
                        <a:buFont typeface="Arial" panose="020B0604020202020204" pitchFamily="34" charset="0"/>
                        <a:buChar char="•"/>
                      </a:pPr>
                      <a:r>
                        <a:rPr lang="de-CH" sz="1600" kern="100" dirty="0">
                          <a:effectLst/>
                        </a:rPr>
                        <a:t>(Politische) Machtverhältnisse können sie reduzieren</a:t>
                      </a:r>
                      <a:endParaRPr lang="de-CH" sz="1600"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90360" marR="90360" marT="0" marB="0"/>
                </a:tc>
                <a:extLst>
                  <a:ext uri="{0D108BD9-81ED-4DB2-BD59-A6C34878D82A}">
                    <a16:rowId xmlns:a16="http://schemas.microsoft.com/office/drawing/2014/main" val="1700364168"/>
                  </a:ext>
                </a:extLst>
              </a:tr>
              <a:tr h="1087914">
                <a:tc>
                  <a:txBody>
                    <a:bodyPr/>
                    <a:lstStyle/>
                    <a:p>
                      <a:pPr algn="l">
                        <a:lnSpc>
                          <a:spcPct val="150000"/>
                        </a:lnSpc>
                        <a:buNone/>
                      </a:pPr>
                      <a:r>
                        <a:rPr lang="de-CH" sz="1600" kern="100" dirty="0">
                          <a:effectLst/>
                        </a:rPr>
                        <a:t>Sprachtypologische Vielfalt</a:t>
                      </a:r>
                      <a:endParaRPr lang="de-CH" sz="1600"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90360" marR="90360" marT="0" marB="0"/>
                </a:tc>
                <a:tc>
                  <a:txBody>
                    <a:bodyPr/>
                    <a:lstStyle/>
                    <a:p>
                      <a:pPr algn="l">
                        <a:lnSpc>
                          <a:spcPct val="150000"/>
                        </a:lnSpc>
                        <a:buNone/>
                      </a:pPr>
                      <a:r>
                        <a:rPr lang="de-CH" sz="1600" kern="100">
                          <a:effectLst/>
                        </a:rPr>
                        <a:t>Unterschiede zwischen Sprachen grösser werden (Divergenz)</a:t>
                      </a:r>
                      <a:endParaRPr lang="de-CH" sz="1600" kern="1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90360" marR="90360" marT="0" marB="0"/>
                </a:tc>
                <a:tc>
                  <a:txBody>
                    <a:bodyPr/>
                    <a:lstStyle/>
                    <a:p>
                      <a:pPr algn="l">
                        <a:lnSpc>
                          <a:spcPct val="150000"/>
                        </a:lnSpc>
                        <a:buNone/>
                      </a:pPr>
                      <a:r>
                        <a:rPr lang="de-CH" sz="1600" kern="100">
                          <a:effectLst/>
                        </a:rPr>
                        <a:t>Sprachen sich angleichen (Konvergenz)</a:t>
                      </a:r>
                      <a:endParaRPr lang="de-CH" sz="1600" kern="1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90360" marR="90360" marT="0" marB="0"/>
                </a:tc>
                <a:tc>
                  <a:txBody>
                    <a:bodyPr/>
                    <a:lstStyle/>
                    <a:p>
                      <a:pPr algn="l">
                        <a:lnSpc>
                          <a:spcPct val="150000"/>
                        </a:lnSpc>
                        <a:buNone/>
                      </a:pPr>
                      <a:r>
                        <a:rPr lang="de-CH" sz="1600" kern="100" dirty="0">
                          <a:effectLst/>
                        </a:rPr>
                        <a:t>Isolation: häufig Divergenz; Kontakt: häufig Konvergenz</a:t>
                      </a:r>
                      <a:endParaRPr lang="de-CH" sz="1600"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90360" marR="90360" marT="0" marB="0"/>
                </a:tc>
                <a:extLst>
                  <a:ext uri="{0D108BD9-81ED-4DB2-BD59-A6C34878D82A}">
                    <a16:rowId xmlns:a16="http://schemas.microsoft.com/office/drawing/2014/main" val="208272608"/>
                  </a:ext>
                </a:extLst>
              </a:tr>
            </a:tbl>
          </a:graphicData>
        </a:graphic>
      </p:graphicFrame>
    </p:spTree>
    <p:extLst>
      <p:ext uri="{BB962C8B-B14F-4D97-AF65-F5344CB8AC3E}">
        <p14:creationId xmlns:p14="http://schemas.microsoft.com/office/powerpoint/2010/main" val="24529800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B8D76F1-FF94-C27A-5C3C-5DD340EAE7CB}"/>
              </a:ext>
            </a:extLst>
          </p:cNvPr>
          <p:cNvSpPr>
            <a:spLocks noGrp="1"/>
          </p:cNvSpPr>
          <p:nvPr>
            <p:ph type="title"/>
          </p:nvPr>
        </p:nvSpPr>
        <p:spPr/>
        <p:txBody>
          <a:bodyPr/>
          <a:lstStyle/>
          <a:p>
            <a:r>
              <a:rPr lang="de-CH" dirty="0"/>
              <a:t>Gruppenarbeit: Isolation und Kontakt</a:t>
            </a:r>
          </a:p>
        </p:txBody>
      </p:sp>
      <p:sp>
        <p:nvSpPr>
          <p:cNvPr id="3" name="Inhaltsplatzhalter 2">
            <a:extLst>
              <a:ext uri="{FF2B5EF4-FFF2-40B4-BE49-F238E27FC236}">
                <a16:creationId xmlns:a16="http://schemas.microsoft.com/office/drawing/2014/main" id="{8C4D73EB-9E37-1300-0777-4B01A2ED4E49}"/>
              </a:ext>
            </a:extLst>
          </p:cNvPr>
          <p:cNvSpPr>
            <a:spLocks noGrp="1"/>
          </p:cNvSpPr>
          <p:nvPr>
            <p:ph idx="1"/>
          </p:nvPr>
        </p:nvSpPr>
        <p:spPr/>
        <p:txBody>
          <a:bodyPr>
            <a:normAutofit lnSpcReduction="10000"/>
          </a:bodyPr>
          <a:lstStyle/>
          <a:p>
            <a:pPr marL="0" indent="0">
              <a:buNone/>
            </a:pPr>
            <a:r>
              <a:rPr lang="de-DE" b="1" dirty="0"/>
              <a:t>Gruppen</a:t>
            </a:r>
          </a:p>
          <a:p>
            <a:r>
              <a:rPr lang="de-DE" dirty="0"/>
              <a:t>Gruppen A &amp; B: </a:t>
            </a:r>
            <a:r>
              <a:rPr lang="de-DE" i="1" dirty="0"/>
              <a:t>Isolation und Diversifikation</a:t>
            </a:r>
            <a:r>
              <a:rPr lang="de-DE" dirty="0"/>
              <a:t> </a:t>
            </a:r>
          </a:p>
          <a:p>
            <a:r>
              <a:rPr lang="de-DE" dirty="0"/>
              <a:t>Gruppen C &amp; D: </a:t>
            </a:r>
            <a:r>
              <a:rPr lang="de-DE" i="1" dirty="0"/>
              <a:t>Kontakt und Konvergenz</a:t>
            </a:r>
            <a:r>
              <a:rPr lang="de-DE" dirty="0"/>
              <a:t> </a:t>
            </a:r>
          </a:p>
          <a:p>
            <a:pPr marL="0" indent="0">
              <a:buNone/>
            </a:pPr>
            <a:endParaRPr lang="de-DE" b="1" dirty="0"/>
          </a:p>
          <a:p>
            <a:pPr marL="0" indent="0">
              <a:buNone/>
            </a:pPr>
            <a:r>
              <a:rPr lang="de-DE" b="1" dirty="0"/>
              <a:t>Auftrag</a:t>
            </a:r>
          </a:p>
          <a:p>
            <a:r>
              <a:rPr lang="de-DE" dirty="0"/>
              <a:t>Lesen Sie Ihren Text im Arbeitsdossier. </a:t>
            </a:r>
          </a:p>
          <a:p>
            <a:r>
              <a:rPr lang="de-DE" dirty="0"/>
              <a:t>Ergänzen Sie die dazugehörige Grafik gemeinsam. </a:t>
            </a:r>
          </a:p>
          <a:p>
            <a:r>
              <a:rPr lang="de-DE" dirty="0"/>
              <a:t>Bereiten Sie sich darauf vor, die Grafik einer Person aus einer anderen Gruppe zu erklären. </a:t>
            </a:r>
          </a:p>
          <a:p>
            <a:pPr marL="0" indent="0">
              <a:buNone/>
            </a:pPr>
            <a:endParaRPr lang="de-CH" dirty="0"/>
          </a:p>
        </p:txBody>
      </p:sp>
      <p:sp>
        <p:nvSpPr>
          <p:cNvPr id="4" name="Fußzeilenplatzhalter 3">
            <a:extLst>
              <a:ext uri="{FF2B5EF4-FFF2-40B4-BE49-F238E27FC236}">
                <a16:creationId xmlns:a16="http://schemas.microsoft.com/office/drawing/2014/main" id="{7D9A06C3-2586-D3D5-35E9-F825BDF77DB0}"/>
              </a:ext>
            </a:extLst>
          </p:cNvPr>
          <p:cNvSpPr>
            <a:spLocks noGrp="1"/>
          </p:cNvSpPr>
          <p:nvPr>
            <p:ph type="ftr" sz="quarter" idx="11"/>
          </p:nvPr>
        </p:nvSpPr>
        <p:spPr/>
        <p:txBody>
          <a:bodyPr/>
          <a:lstStyle/>
          <a:p>
            <a:r>
              <a:rPr lang="de-CH"/>
              <a:t>lingedu.ch</a:t>
            </a:r>
            <a:endParaRPr lang="de-CH" dirty="0"/>
          </a:p>
        </p:txBody>
      </p:sp>
      <p:sp>
        <p:nvSpPr>
          <p:cNvPr id="5" name="Foliennummernplatzhalter 4">
            <a:extLst>
              <a:ext uri="{FF2B5EF4-FFF2-40B4-BE49-F238E27FC236}">
                <a16:creationId xmlns:a16="http://schemas.microsoft.com/office/drawing/2014/main" id="{012AE1D4-9F10-5ED0-11B8-4299298151D3}"/>
              </a:ext>
            </a:extLst>
          </p:cNvPr>
          <p:cNvSpPr>
            <a:spLocks noGrp="1"/>
          </p:cNvSpPr>
          <p:nvPr>
            <p:ph type="sldNum" sz="quarter" idx="12"/>
          </p:nvPr>
        </p:nvSpPr>
        <p:spPr/>
        <p:txBody>
          <a:bodyPr/>
          <a:lstStyle/>
          <a:p>
            <a:fld id="{CA85EE98-F69B-324A-9959-79D5EB3644DB}" type="slidenum">
              <a:rPr lang="de-CH" smtClean="0"/>
              <a:t>19</a:t>
            </a:fld>
            <a:endParaRPr lang="de-CH"/>
          </a:p>
        </p:txBody>
      </p:sp>
    </p:spTree>
    <p:extLst>
      <p:ext uri="{BB962C8B-B14F-4D97-AF65-F5344CB8AC3E}">
        <p14:creationId xmlns:p14="http://schemas.microsoft.com/office/powerpoint/2010/main" val="41953677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1411EB6-4631-CBFA-3DEB-67D7E5202734}"/>
              </a:ext>
            </a:extLst>
          </p:cNvPr>
          <p:cNvSpPr>
            <a:spLocks noGrp="1"/>
          </p:cNvSpPr>
          <p:nvPr>
            <p:ph type="title"/>
          </p:nvPr>
        </p:nvSpPr>
        <p:spPr/>
        <p:txBody>
          <a:bodyPr/>
          <a:lstStyle/>
          <a:p>
            <a:r>
              <a:rPr lang="de-CH" dirty="0">
                <a:latin typeface="Arial"/>
                <a:cs typeface="Arial"/>
              </a:rPr>
              <a:t>Einführung in die sprachliche</a:t>
            </a:r>
            <a:r>
              <a:rPr lang="de-CH">
                <a:latin typeface="Arial"/>
                <a:cs typeface="Arial"/>
              </a:rPr>
              <a:t> Vielfalt</a:t>
            </a:r>
            <a:endParaRPr lang="de-CH"/>
          </a:p>
        </p:txBody>
      </p:sp>
      <p:graphicFrame>
        <p:nvGraphicFramePr>
          <p:cNvPr id="8" name="Inhaltsplatzhalter 2">
            <a:extLst>
              <a:ext uri="{FF2B5EF4-FFF2-40B4-BE49-F238E27FC236}">
                <a16:creationId xmlns:a16="http://schemas.microsoft.com/office/drawing/2014/main" id="{59C8F919-32BE-8590-0354-122E55076D51}"/>
              </a:ext>
            </a:extLst>
          </p:cNvPr>
          <p:cNvGraphicFramePr>
            <a:graphicFrameLocks noGrp="1"/>
          </p:cNvGraphicFramePr>
          <p:nvPr>
            <p:ph idx="1"/>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Fußzeilenplatzhalter 4">
            <a:extLst>
              <a:ext uri="{FF2B5EF4-FFF2-40B4-BE49-F238E27FC236}">
                <a16:creationId xmlns:a16="http://schemas.microsoft.com/office/drawing/2014/main" id="{FB20E8C6-1F95-B85B-76EC-E373E01E5883}"/>
              </a:ext>
            </a:extLst>
          </p:cNvPr>
          <p:cNvSpPr>
            <a:spLocks noGrp="1"/>
          </p:cNvSpPr>
          <p:nvPr>
            <p:ph type="ftr" sz="quarter" idx="11"/>
          </p:nvPr>
        </p:nvSpPr>
        <p:spPr/>
        <p:txBody>
          <a:bodyPr/>
          <a:lstStyle/>
          <a:p>
            <a:r>
              <a:rPr lang="de-CH" dirty="0" err="1"/>
              <a:t>lingedu.ch</a:t>
            </a:r>
            <a:endParaRPr lang="de-CH" dirty="0"/>
          </a:p>
        </p:txBody>
      </p:sp>
      <p:sp>
        <p:nvSpPr>
          <p:cNvPr id="6" name="Foliennummernplatzhalter 5">
            <a:extLst>
              <a:ext uri="{FF2B5EF4-FFF2-40B4-BE49-F238E27FC236}">
                <a16:creationId xmlns:a16="http://schemas.microsoft.com/office/drawing/2014/main" id="{9EA79F47-F3F2-A3AC-F017-65D7DF560627}"/>
              </a:ext>
            </a:extLst>
          </p:cNvPr>
          <p:cNvSpPr>
            <a:spLocks noGrp="1"/>
          </p:cNvSpPr>
          <p:nvPr>
            <p:ph type="sldNum" sz="quarter" idx="12"/>
          </p:nvPr>
        </p:nvSpPr>
        <p:spPr/>
        <p:txBody>
          <a:bodyPr/>
          <a:lstStyle/>
          <a:p>
            <a:fld id="{CA85EE98-F69B-324A-9959-79D5EB3644DB}" type="slidenum">
              <a:rPr lang="de-CH" smtClean="0"/>
              <a:t>2</a:t>
            </a:fld>
            <a:endParaRPr lang="de-CH"/>
          </a:p>
        </p:txBody>
      </p:sp>
    </p:spTree>
    <p:extLst>
      <p:ext uri="{BB962C8B-B14F-4D97-AF65-F5344CB8AC3E}">
        <p14:creationId xmlns:p14="http://schemas.microsoft.com/office/powerpoint/2010/main" val="9054018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325ACE-2E8D-810D-755E-DA8CC7FC97A9}"/>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61887035-F0F2-2793-0747-8503692B9BB0}"/>
              </a:ext>
            </a:extLst>
          </p:cNvPr>
          <p:cNvSpPr>
            <a:spLocks noGrp="1"/>
          </p:cNvSpPr>
          <p:nvPr>
            <p:ph type="ftr" sz="quarter" idx="11"/>
          </p:nvPr>
        </p:nvSpPr>
        <p:spPr/>
        <p:txBody>
          <a:bodyPr/>
          <a:lstStyle/>
          <a:p>
            <a:r>
              <a:rPr lang="de-CH">
                <a:latin typeface="Source Sans Pro" panose="020B0503030403020204" pitchFamily="34" charset="0"/>
                <a:ea typeface="Source Sans Pro" panose="020B0503030403020204" pitchFamily="34" charset="0"/>
              </a:rPr>
              <a:t>lingedu.ch</a:t>
            </a:r>
            <a:endParaRPr lang="de-CH" dirty="0">
              <a:latin typeface="Source Sans Pro" panose="020B0503030403020204" pitchFamily="34" charset="0"/>
              <a:ea typeface="Source Sans Pro" panose="020B0503030403020204" pitchFamily="34" charset="0"/>
            </a:endParaRPr>
          </a:p>
        </p:txBody>
      </p:sp>
      <p:sp>
        <p:nvSpPr>
          <p:cNvPr id="5" name="Slide Number Placeholder 4">
            <a:extLst>
              <a:ext uri="{FF2B5EF4-FFF2-40B4-BE49-F238E27FC236}">
                <a16:creationId xmlns:a16="http://schemas.microsoft.com/office/drawing/2014/main" id="{20C33B92-D427-AC63-C7CE-95C8E04320AA}"/>
              </a:ext>
            </a:extLst>
          </p:cNvPr>
          <p:cNvSpPr>
            <a:spLocks noGrp="1"/>
          </p:cNvSpPr>
          <p:nvPr>
            <p:ph type="sldNum" sz="quarter" idx="12"/>
          </p:nvPr>
        </p:nvSpPr>
        <p:spPr/>
        <p:txBody>
          <a:bodyPr/>
          <a:lstStyle/>
          <a:p>
            <a:fld id="{CA85EE98-F69B-324A-9959-79D5EB3644DB}" type="slidenum">
              <a:rPr lang="de-CH" smtClean="0">
                <a:latin typeface="Source Sans Pro" panose="020B0503030403020204" pitchFamily="34" charset="0"/>
                <a:ea typeface="Source Sans Pro" panose="020B0503030403020204" pitchFamily="34" charset="0"/>
              </a:rPr>
              <a:t>20</a:t>
            </a:fld>
            <a:endParaRPr lang="de-CH">
              <a:latin typeface="Source Sans Pro" panose="020B0503030403020204" pitchFamily="34" charset="0"/>
              <a:ea typeface="Source Sans Pro" panose="020B0503030403020204" pitchFamily="34" charset="0"/>
            </a:endParaRPr>
          </a:p>
        </p:txBody>
      </p:sp>
      <p:pic>
        <p:nvPicPr>
          <p:cNvPr id="6" name="Picture 5">
            <a:extLst>
              <a:ext uri="{FF2B5EF4-FFF2-40B4-BE49-F238E27FC236}">
                <a16:creationId xmlns:a16="http://schemas.microsoft.com/office/drawing/2014/main" id="{D177C16C-807B-A977-2238-CF5B2740AB4D}"/>
              </a:ext>
            </a:extLst>
          </p:cNvPr>
          <p:cNvPicPr>
            <a:picLocks noChangeAspect="1"/>
          </p:cNvPicPr>
          <p:nvPr/>
        </p:nvPicPr>
        <p:blipFill>
          <a:blip r:embed="rId3"/>
          <a:stretch>
            <a:fillRect/>
          </a:stretch>
        </p:blipFill>
        <p:spPr>
          <a:xfrm>
            <a:off x="4601110" y="1433242"/>
            <a:ext cx="2743200" cy="3700189"/>
          </a:xfrm>
          <a:prstGeom prst="rect">
            <a:avLst/>
          </a:prstGeom>
        </p:spPr>
      </p:pic>
      <p:sp>
        <p:nvSpPr>
          <p:cNvPr id="7" name="TextBox 6">
            <a:extLst>
              <a:ext uri="{FF2B5EF4-FFF2-40B4-BE49-F238E27FC236}">
                <a16:creationId xmlns:a16="http://schemas.microsoft.com/office/drawing/2014/main" id="{C1FCC687-2077-FC76-6010-BB9A3E3574DC}"/>
              </a:ext>
            </a:extLst>
          </p:cNvPr>
          <p:cNvSpPr txBox="1"/>
          <p:nvPr/>
        </p:nvSpPr>
        <p:spPr>
          <a:xfrm>
            <a:off x="5064105" y="258303"/>
            <a:ext cx="1562928" cy="1061829"/>
          </a:xfrm>
          <a:prstGeom prst="rect">
            <a:avLst/>
          </a:prstGeom>
          <a:solidFill>
            <a:schemeClr val="bg1"/>
          </a:solidFill>
          <a:ln>
            <a:solidFill>
              <a:schemeClr val="tx1"/>
            </a:solidFill>
          </a:ln>
        </p:spPr>
        <p:txBody>
          <a:bodyPr wrap="none" lIns="0" tIns="0" rIns="0" bIns="0" rtlCol="0">
            <a:spAutoFit/>
          </a:bodyPr>
          <a:lstStyle/>
          <a:p>
            <a:pPr algn="ctr"/>
            <a:r>
              <a:rPr lang="en-US" sz="2300" dirty="0">
                <a:solidFill>
                  <a:schemeClr val="bg1"/>
                </a:solidFill>
                <a:latin typeface="Source Sans Pro" panose="020B0503030403020204" pitchFamily="34" charset="0"/>
                <a:ea typeface="Source Sans Pro" panose="020B0503030403020204" pitchFamily="34" charset="0"/>
              </a:rPr>
              <a:t>Proto-</a:t>
            </a:r>
            <a:br>
              <a:rPr lang="en-US" sz="2300" dirty="0">
                <a:solidFill>
                  <a:schemeClr val="bg1"/>
                </a:solidFill>
                <a:latin typeface="Source Sans Pro" panose="020B0503030403020204" pitchFamily="34" charset="0"/>
                <a:ea typeface="Source Sans Pro" panose="020B0503030403020204" pitchFamily="34" charset="0"/>
              </a:rPr>
            </a:br>
            <a:r>
              <a:rPr lang="en-US" sz="2300" dirty="0">
                <a:solidFill>
                  <a:schemeClr val="bg1"/>
                </a:solidFill>
                <a:latin typeface="Source Sans Pro" panose="020B0503030403020204" pitchFamily="34" charset="0"/>
                <a:ea typeface="Source Sans Pro" panose="020B0503030403020204" pitchFamily="34" charset="0"/>
              </a:rPr>
              <a:t>West-</a:t>
            </a:r>
            <a:br>
              <a:rPr lang="en-US" sz="2300" dirty="0">
                <a:solidFill>
                  <a:schemeClr val="bg1"/>
                </a:solidFill>
                <a:latin typeface="Source Sans Pro" panose="020B0503030403020204" pitchFamily="34" charset="0"/>
                <a:ea typeface="Source Sans Pro" panose="020B0503030403020204" pitchFamily="34" charset="0"/>
              </a:rPr>
            </a:br>
            <a:r>
              <a:rPr lang="en-US" sz="2300" dirty="0">
                <a:solidFill>
                  <a:schemeClr val="bg1"/>
                </a:solidFill>
                <a:latin typeface="Source Sans Pro" panose="020B0503030403020204" pitchFamily="34" charset="0"/>
                <a:ea typeface="Source Sans Pro" panose="020B0503030403020204" pitchFamily="34" charset="0"/>
              </a:rPr>
              <a:t> germanisch </a:t>
            </a:r>
          </a:p>
        </p:txBody>
      </p:sp>
      <p:sp>
        <p:nvSpPr>
          <p:cNvPr id="8" name="TextBox 7">
            <a:extLst>
              <a:ext uri="{FF2B5EF4-FFF2-40B4-BE49-F238E27FC236}">
                <a16:creationId xmlns:a16="http://schemas.microsoft.com/office/drawing/2014/main" id="{70D817C8-F210-32C7-040B-92BED367CA85}"/>
              </a:ext>
            </a:extLst>
          </p:cNvPr>
          <p:cNvSpPr txBox="1"/>
          <p:nvPr/>
        </p:nvSpPr>
        <p:spPr>
          <a:xfrm>
            <a:off x="4422540" y="5182052"/>
            <a:ext cx="1106073" cy="707886"/>
          </a:xfrm>
          <a:prstGeom prst="rect">
            <a:avLst/>
          </a:prstGeom>
          <a:noFill/>
          <a:ln>
            <a:solidFill>
              <a:schemeClr val="tx1"/>
            </a:solidFill>
          </a:ln>
        </p:spPr>
        <p:txBody>
          <a:bodyPr wrap="none" lIns="0" tIns="0" rIns="0" bIns="0" rtlCol="0">
            <a:spAutoFit/>
          </a:bodyPr>
          <a:lstStyle/>
          <a:p>
            <a:pPr algn="ctr"/>
            <a:r>
              <a:rPr lang="en-US" sz="2300" dirty="0">
                <a:solidFill>
                  <a:schemeClr val="bg1"/>
                </a:solidFill>
                <a:latin typeface="Source Sans Pro" panose="020B0503030403020204" pitchFamily="34" charset="0"/>
                <a:ea typeface="Source Sans Pro" panose="020B0503030403020204" pitchFamily="34" charset="0"/>
              </a:rPr>
              <a:t>Zürich-</a:t>
            </a:r>
          </a:p>
          <a:p>
            <a:pPr algn="ctr"/>
            <a:r>
              <a:rPr lang="en-US" sz="2300" dirty="0">
                <a:solidFill>
                  <a:schemeClr val="bg1"/>
                </a:solidFill>
                <a:latin typeface="Source Sans Pro" panose="020B0503030403020204" pitchFamily="34" charset="0"/>
                <a:ea typeface="Source Sans Pro" panose="020B0503030403020204" pitchFamily="34" charset="0"/>
              </a:rPr>
              <a:t> deutsch </a:t>
            </a:r>
          </a:p>
        </p:txBody>
      </p:sp>
      <p:sp>
        <p:nvSpPr>
          <p:cNvPr id="9" name="TextBox 8">
            <a:extLst>
              <a:ext uri="{FF2B5EF4-FFF2-40B4-BE49-F238E27FC236}">
                <a16:creationId xmlns:a16="http://schemas.microsoft.com/office/drawing/2014/main" id="{42BAD7D8-001E-C63D-F2B3-E182B6CB19E6}"/>
              </a:ext>
            </a:extLst>
          </p:cNvPr>
          <p:cNvSpPr txBox="1"/>
          <p:nvPr/>
        </p:nvSpPr>
        <p:spPr>
          <a:xfrm>
            <a:off x="6436327" y="5165877"/>
            <a:ext cx="1356141" cy="707886"/>
          </a:xfrm>
          <a:prstGeom prst="rect">
            <a:avLst/>
          </a:prstGeom>
          <a:noFill/>
          <a:ln>
            <a:solidFill>
              <a:schemeClr val="tx1"/>
            </a:solidFill>
          </a:ln>
        </p:spPr>
        <p:txBody>
          <a:bodyPr wrap="none" lIns="0" tIns="0" rIns="0" bIns="0" rtlCol="0">
            <a:spAutoFit/>
          </a:bodyPr>
          <a:lstStyle/>
          <a:p>
            <a:pPr algn="ctr"/>
            <a:r>
              <a:rPr lang="en-US" sz="2300" dirty="0">
                <a:solidFill>
                  <a:schemeClr val="bg1"/>
                </a:solidFill>
                <a:latin typeface="Source Sans Pro" panose="020B0503030403020204" pitchFamily="34" charset="0"/>
                <a:ea typeface="Source Sans Pro" panose="020B0503030403020204" pitchFamily="34" charset="0"/>
              </a:rPr>
              <a:t> Standard- </a:t>
            </a:r>
            <a:br>
              <a:rPr lang="en-US" sz="2300" dirty="0">
                <a:solidFill>
                  <a:schemeClr val="bg1"/>
                </a:solidFill>
                <a:latin typeface="Source Sans Pro" panose="020B0503030403020204" pitchFamily="34" charset="0"/>
                <a:ea typeface="Source Sans Pro" panose="020B0503030403020204" pitchFamily="34" charset="0"/>
              </a:rPr>
            </a:br>
            <a:r>
              <a:rPr lang="en-US" sz="2300" dirty="0">
                <a:solidFill>
                  <a:schemeClr val="bg1"/>
                </a:solidFill>
                <a:latin typeface="Source Sans Pro" panose="020B0503030403020204" pitchFamily="34" charset="0"/>
                <a:ea typeface="Source Sans Pro" panose="020B0503030403020204" pitchFamily="34" charset="0"/>
              </a:rPr>
              <a:t>deutsch</a:t>
            </a:r>
          </a:p>
        </p:txBody>
      </p:sp>
      <p:graphicFrame>
        <p:nvGraphicFramePr>
          <p:cNvPr id="10" name="Table 9">
            <a:extLst>
              <a:ext uri="{FF2B5EF4-FFF2-40B4-BE49-F238E27FC236}">
                <a16:creationId xmlns:a16="http://schemas.microsoft.com/office/drawing/2014/main" id="{54F9D975-16C7-4BCB-5D08-E88DFE502334}"/>
              </a:ext>
            </a:extLst>
          </p:cNvPr>
          <p:cNvGraphicFramePr>
            <a:graphicFrameLocks noGrp="1"/>
          </p:cNvGraphicFramePr>
          <p:nvPr/>
        </p:nvGraphicFramePr>
        <p:xfrm>
          <a:off x="6773203" y="687011"/>
          <a:ext cx="1063163" cy="1613565"/>
        </p:xfrm>
        <a:graphic>
          <a:graphicData uri="http://schemas.openxmlformats.org/drawingml/2006/table">
            <a:tbl>
              <a:tblPr/>
              <a:tblGrid>
                <a:gridCol w="1063163">
                  <a:extLst>
                    <a:ext uri="{9D8B030D-6E8A-4147-A177-3AD203B41FA5}">
                      <a16:colId xmlns:a16="http://schemas.microsoft.com/office/drawing/2014/main" val="3489562501"/>
                    </a:ext>
                  </a:extLst>
                </a:gridCol>
              </a:tblGrid>
              <a:tr h="799578">
                <a:tc>
                  <a:txBody>
                    <a:bodyPr/>
                    <a:lstStyle/>
                    <a:p>
                      <a:pPr>
                        <a:buNone/>
                      </a:pPr>
                      <a:endParaRPr lang="en-US" dirty="0">
                        <a:effectLst/>
                        <a:latin typeface="Source Sans Pro" panose="020B0503030403020204" pitchFamily="34" charset="0"/>
                        <a:ea typeface="Source Sans Pro" panose="020B0503030403020204" pitchFamily="34" charset="0"/>
                      </a:endParaRPr>
                    </a:p>
                    <a:p>
                      <a:pPr algn="ctr">
                        <a:buNone/>
                      </a:pPr>
                      <a:r>
                        <a:rPr lang="en-US" sz="1400" dirty="0">
                          <a:solidFill>
                            <a:srgbClr val="FFFFFF"/>
                          </a:solidFill>
                          <a:effectLst/>
                          <a:latin typeface="Source Sans Pro" panose="020B0503030403020204" pitchFamily="34" charset="0"/>
                          <a:ea typeface="Source Sans Pro" panose="020B0503030403020204" pitchFamily="34" charset="0"/>
                        </a:rPr>
                        <a:t>*leukan</a:t>
                      </a:r>
                    </a:p>
                    <a:p>
                      <a:pPr algn="ctr">
                        <a:buNone/>
                      </a:pPr>
                      <a:endParaRPr lang="en-US" sz="1400" dirty="0">
                        <a:effectLst/>
                        <a:latin typeface="Source Sans Pro" panose="020B0503030403020204" pitchFamily="34" charset="0"/>
                        <a:ea typeface="Source Sans Pro" panose="020B0503030403020204" pitchFamily="34" charset="0"/>
                      </a:endParaRP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800040"/>
                    </a:solidFill>
                  </a:tcPr>
                </a:tc>
                <a:extLst>
                  <a:ext uri="{0D108BD9-81ED-4DB2-BD59-A6C34878D82A}">
                    <a16:rowId xmlns:a16="http://schemas.microsoft.com/office/drawing/2014/main" val="3042009"/>
                  </a:ext>
                </a:extLst>
              </a:tr>
              <a:tr h="311067">
                <a:tc>
                  <a:txBody>
                    <a:bodyPr/>
                    <a:lstStyle/>
                    <a:p>
                      <a:pPr algn="ctr">
                        <a:buNone/>
                      </a:pPr>
                      <a:r>
                        <a:rPr lang="en-US" sz="1400" dirty="0">
                          <a:solidFill>
                            <a:srgbClr val="000000"/>
                          </a:solidFill>
                          <a:effectLst/>
                          <a:latin typeface="Source Sans Pro" panose="020B0503030403020204" pitchFamily="34" charset="0"/>
                          <a:ea typeface="Source Sans Pro" panose="020B0503030403020204" pitchFamily="34" charset="0"/>
                        </a:rPr>
                        <a:t>*skauwōn</a:t>
                      </a:r>
                      <a:endParaRPr lang="en-US" sz="1400" dirty="0">
                        <a:effectLst/>
                        <a:latin typeface="Source Sans Pro" panose="020B0503030403020204" pitchFamily="34" charset="0"/>
                        <a:ea typeface="Source Sans Pro" panose="020B0503030403020204" pitchFamily="34" charset="0"/>
                      </a:endParaRP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E6E6E6"/>
                    </a:solidFill>
                  </a:tcPr>
                </a:tc>
                <a:extLst>
                  <a:ext uri="{0D108BD9-81ED-4DB2-BD59-A6C34878D82A}">
                    <a16:rowId xmlns:a16="http://schemas.microsoft.com/office/drawing/2014/main" val="977828157"/>
                  </a:ext>
                </a:extLst>
              </a:tr>
              <a:tr h="343606">
                <a:tc>
                  <a:txBody>
                    <a:bodyPr/>
                    <a:lstStyle/>
                    <a:p>
                      <a:pPr algn="ctr">
                        <a:buNone/>
                      </a:pPr>
                      <a:r>
                        <a:rPr lang="en-US" sz="1000" dirty="0">
                          <a:solidFill>
                            <a:srgbClr val="000000"/>
                          </a:solidFill>
                          <a:effectLst/>
                          <a:latin typeface="Source Sans Pro" panose="020B0503030403020204" pitchFamily="34" charset="0"/>
                          <a:ea typeface="Source Sans Pro" panose="020B0503030403020204" pitchFamily="34" charset="0"/>
                        </a:rPr>
                        <a:t>Bedeutung:</a:t>
                      </a:r>
                      <a:endParaRPr lang="en-US" sz="700" dirty="0">
                        <a:solidFill>
                          <a:srgbClr val="000000"/>
                        </a:solidFill>
                        <a:effectLst/>
                        <a:latin typeface="Source Sans Pro" panose="020B0503030403020204" pitchFamily="34" charset="0"/>
                        <a:ea typeface="Source Sans Pro" panose="020B0503030403020204" pitchFamily="34" charset="0"/>
                      </a:endParaRPr>
                    </a:p>
                    <a:p>
                      <a:pPr algn="ctr">
                        <a:buNone/>
                      </a:pPr>
                      <a:r>
                        <a:rPr lang="en-US" dirty="0">
                          <a:solidFill>
                            <a:srgbClr val="000000"/>
                          </a:solidFill>
                          <a:effectLst/>
                          <a:latin typeface="Source Sans Pro" panose="020B0503030403020204" pitchFamily="34" charset="0"/>
                          <a:ea typeface="Source Sans Pro" panose="020B0503030403020204" pitchFamily="34" charset="0"/>
                        </a:rPr>
                        <a:t>SCHAUEN</a:t>
                      </a:r>
                      <a:endParaRPr lang="en-US" dirty="0">
                        <a:effectLst/>
                        <a:latin typeface="Source Sans Pro" panose="020B0503030403020204" pitchFamily="34" charset="0"/>
                        <a:ea typeface="Source Sans Pro" panose="020B0503030403020204" pitchFamily="34" charset="0"/>
                      </a:endParaRP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343351861"/>
                  </a:ext>
                </a:extLst>
              </a:tr>
            </a:tbl>
          </a:graphicData>
        </a:graphic>
      </p:graphicFrame>
      <p:graphicFrame>
        <p:nvGraphicFramePr>
          <p:cNvPr id="11" name="Table 10">
            <a:extLst>
              <a:ext uri="{FF2B5EF4-FFF2-40B4-BE49-F238E27FC236}">
                <a16:creationId xmlns:a16="http://schemas.microsoft.com/office/drawing/2014/main" id="{F8D9AD93-81A5-94C9-BD2B-8742D5FD1611}"/>
              </a:ext>
            </a:extLst>
          </p:cNvPr>
          <p:cNvGraphicFramePr>
            <a:graphicFrameLocks noGrp="1"/>
          </p:cNvGraphicFramePr>
          <p:nvPr/>
        </p:nvGraphicFramePr>
        <p:xfrm>
          <a:off x="3046525" y="4666849"/>
          <a:ext cx="1120884" cy="1624492"/>
        </p:xfrm>
        <a:graphic>
          <a:graphicData uri="http://schemas.openxmlformats.org/drawingml/2006/table">
            <a:tbl>
              <a:tblPr/>
              <a:tblGrid>
                <a:gridCol w="1120884">
                  <a:extLst>
                    <a:ext uri="{9D8B030D-6E8A-4147-A177-3AD203B41FA5}">
                      <a16:colId xmlns:a16="http://schemas.microsoft.com/office/drawing/2014/main" val="3489562501"/>
                    </a:ext>
                  </a:extLst>
                </a:gridCol>
              </a:tblGrid>
              <a:tr h="1152052">
                <a:tc>
                  <a:txBody>
                    <a:bodyPr/>
                    <a:lstStyle/>
                    <a:p>
                      <a:pPr algn="ctr">
                        <a:buNone/>
                      </a:pPr>
                      <a:r>
                        <a:rPr lang="en-US" sz="1400" dirty="0">
                          <a:solidFill>
                            <a:srgbClr val="FFFFFF"/>
                          </a:solidFill>
                          <a:effectLst/>
                          <a:latin typeface="Source Sans Pro" panose="020B0503030403020204" pitchFamily="34" charset="0"/>
                          <a:ea typeface="Source Sans Pro" panose="020B0503030403020204" pitchFamily="34" charset="0"/>
                        </a:rPr>
                        <a:t>luege</a:t>
                      </a: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800040"/>
                    </a:solidFill>
                  </a:tcPr>
                </a:tc>
                <a:extLst>
                  <a:ext uri="{0D108BD9-81ED-4DB2-BD59-A6C34878D82A}">
                    <a16:rowId xmlns:a16="http://schemas.microsoft.com/office/drawing/2014/main" val="3042009"/>
                  </a:ext>
                </a:extLst>
              </a:tr>
              <a:tr h="35641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dirty="0">
                          <a:solidFill>
                            <a:srgbClr val="000000"/>
                          </a:solidFill>
                          <a:effectLst/>
                          <a:latin typeface="Source Sans Pro" panose="020B0503030403020204" pitchFamily="34" charset="0"/>
                          <a:ea typeface="Source Sans Pro" panose="020B0503030403020204" pitchFamily="34" charset="0"/>
                        </a:rPr>
                        <a:t>Bedeutung:</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rgbClr val="000000"/>
                          </a:solidFill>
                          <a:effectLst/>
                          <a:latin typeface="Source Sans Pro" panose="020B0503030403020204" pitchFamily="34" charset="0"/>
                          <a:ea typeface="Source Sans Pro" panose="020B0503030403020204" pitchFamily="34" charset="0"/>
                        </a:rPr>
                        <a:t>SCHAUEN</a:t>
                      </a:r>
                      <a:endParaRPr lang="en-US" dirty="0">
                        <a:effectLst/>
                        <a:latin typeface="Source Sans Pro" panose="020B0503030403020204" pitchFamily="34" charset="0"/>
                        <a:ea typeface="Source Sans Pro" panose="020B0503030403020204" pitchFamily="34" charset="0"/>
                      </a:endParaRP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343351861"/>
                  </a:ext>
                </a:extLst>
              </a:tr>
            </a:tbl>
          </a:graphicData>
        </a:graphic>
      </p:graphicFrame>
      <p:pic>
        <p:nvPicPr>
          <p:cNvPr id="13" name="Picture 12">
            <a:extLst>
              <a:ext uri="{FF2B5EF4-FFF2-40B4-BE49-F238E27FC236}">
                <a16:creationId xmlns:a16="http://schemas.microsoft.com/office/drawing/2014/main" id="{81A0CBE3-7155-97E9-6111-878BDCB29B44}"/>
              </a:ext>
            </a:extLst>
          </p:cNvPr>
          <p:cNvPicPr>
            <a:picLocks noChangeAspect="1"/>
          </p:cNvPicPr>
          <p:nvPr/>
        </p:nvPicPr>
        <p:blipFill>
          <a:blip r:embed="rId4"/>
          <a:stretch>
            <a:fillRect/>
          </a:stretch>
        </p:blipFill>
        <p:spPr>
          <a:xfrm>
            <a:off x="5630334" y="1475250"/>
            <a:ext cx="277868" cy="232634"/>
          </a:xfrm>
          <a:prstGeom prst="rect">
            <a:avLst/>
          </a:prstGeom>
        </p:spPr>
      </p:pic>
      <p:pic>
        <p:nvPicPr>
          <p:cNvPr id="14" name="Picture 13">
            <a:extLst>
              <a:ext uri="{FF2B5EF4-FFF2-40B4-BE49-F238E27FC236}">
                <a16:creationId xmlns:a16="http://schemas.microsoft.com/office/drawing/2014/main" id="{147D8B41-55FD-6567-FE71-AC211FC60CF5}"/>
              </a:ext>
            </a:extLst>
          </p:cNvPr>
          <p:cNvPicPr>
            <a:picLocks noChangeAspect="1"/>
          </p:cNvPicPr>
          <p:nvPr/>
        </p:nvPicPr>
        <p:blipFill>
          <a:blip r:embed="rId4"/>
          <a:stretch>
            <a:fillRect/>
          </a:stretch>
        </p:blipFill>
        <p:spPr>
          <a:xfrm>
            <a:off x="5667910" y="1768836"/>
            <a:ext cx="277868" cy="232634"/>
          </a:xfrm>
          <a:prstGeom prst="rect">
            <a:avLst/>
          </a:prstGeom>
        </p:spPr>
      </p:pic>
      <p:pic>
        <p:nvPicPr>
          <p:cNvPr id="15" name="Picture 14">
            <a:extLst>
              <a:ext uri="{FF2B5EF4-FFF2-40B4-BE49-F238E27FC236}">
                <a16:creationId xmlns:a16="http://schemas.microsoft.com/office/drawing/2014/main" id="{BE2D84BE-2E95-EACE-A8E7-C46F3A58F6B7}"/>
              </a:ext>
            </a:extLst>
          </p:cNvPr>
          <p:cNvPicPr>
            <a:picLocks noChangeAspect="1"/>
          </p:cNvPicPr>
          <p:nvPr/>
        </p:nvPicPr>
        <p:blipFill>
          <a:blip r:embed="rId4"/>
          <a:stretch>
            <a:fillRect/>
          </a:stretch>
        </p:blipFill>
        <p:spPr>
          <a:xfrm>
            <a:off x="5667910" y="2010557"/>
            <a:ext cx="277868" cy="232634"/>
          </a:xfrm>
          <a:prstGeom prst="rect">
            <a:avLst/>
          </a:prstGeom>
        </p:spPr>
      </p:pic>
      <p:pic>
        <p:nvPicPr>
          <p:cNvPr id="16" name="Picture 15">
            <a:extLst>
              <a:ext uri="{FF2B5EF4-FFF2-40B4-BE49-F238E27FC236}">
                <a16:creationId xmlns:a16="http://schemas.microsoft.com/office/drawing/2014/main" id="{2DC0ED57-4B7D-7A84-618E-211EA442A49A}"/>
              </a:ext>
            </a:extLst>
          </p:cNvPr>
          <p:cNvPicPr>
            <a:picLocks noChangeAspect="1"/>
          </p:cNvPicPr>
          <p:nvPr/>
        </p:nvPicPr>
        <p:blipFill>
          <a:blip r:embed="rId4"/>
          <a:stretch>
            <a:fillRect/>
          </a:stretch>
        </p:blipFill>
        <p:spPr>
          <a:xfrm>
            <a:off x="5999642" y="2391557"/>
            <a:ext cx="277868" cy="232634"/>
          </a:xfrm>
          <a:prstGeom prst="rect">
            <a:avLst/>
          </a:prstGeom>
        </p:spPr>
      </p:pic>
      <p:pic>
        <p:nvPicPr>
          <p:cNvPr id="17" name="Picture 16">
            <a:extLst>
              <a:ext uri="{FF2B5EF4-FFF2-40B4-BE49-F238E27FC236}">
                <a16:creationId xmlns:a16="http://schemas.microsoft.com/office/drawing/2014/main" id="{0CF2EF7F-9506-D68E-A242-A8EC89A7FD89}"/>
              </a:ext>
            </a:extLst>
          </p:cNvPr>
          <p:cNvPicPr>
            <a:picLocks noChangeAspect="1"/>
          </p:cNvPicPr>
          <p:nvPr/>
        </p:nvPicPr>
        <p:blipFill>
          <a:blip r:embed="rId4"/>
          <a:stretch>
            <a:fillRect/>
          </a:stretch>
        </p:blipFill>
        <p:spPr>
          <a:xfrm>
            <a:off x="5972710" y="2121928"/>
            <a:ext cx="277868" cy="232634"/>
          </a:xfrm>
          <a:prstGeom prst="rect">
            <a:avLst/>
          </a:prstGeom>
        </p:spPr>
      </p:pic>
      <p:pic>
        <p:nvPicPr>
          <p:cNvPr id="18" name="Picture 17">
            <a:extLst>
              <a:ext uri="{FF2B5EF4-FFF2-40B4-BE49-F238E27FC236}">
                <a16:creationId xmlns:a16="http://schemas.microsoft.com/office/drawing/2014/main" id="{50DB52F1-54A0-14E3-671F-61624B683AA9}"/>
              </a:ext>
            </a:extLst>
          </p:cNvPr>
          <p:cNvPicPr>
            <a:picLocks noChangeAspect="1"/>
          </p:cNvPicPr>
          <p:nvPr/>
        </p:nvPicPr>
        <p:blipFill>
          <a:blip r:embed="rId4"/>
          <a:stretch>
            <a:fillRect/>
          </a:stretch>
        </p:blipFill>
        <p:spPr>
          <a:xfrm>
            <a:off x="5667628" y="2501972"/>
            <a:ext cx="277868" cy="232634"/>
          </a:xfrm>
          <a:prstGeom prst="rect">
            <a:avLst/>
          </a:prstGeom>
        </p:spPr>
      </p:pic>
      <p:pic>
        <p:nvPicPr>
          <p:cNvPr id="19" name="Picture 18">
            <a:extLst>
              <a:ext uri="{FF2B5EF4-FFF2-40B4-BE49-F238E27FC236}">
                <a16:creationId xmlns:a16="http://schemas.microsoft.com/office/drawing/2014/main" id="{89E009BA-3E3D-991F-166C-38A474F8B014}"/>
              </a:ext>
            </a:extLst>
          </p:cNvPr>
          <p:cNvPicPr>
            <a:picLocks noChangeAspect="1"/>
          </p:cNvPicPr>
          <p:nvPr/>
        </p:nvPicPr>
        <p:blipFill>
          <a:blip r:embed="rId4"/>
          <a:stretch>
            <a:fillRect/>
          </a:stretch>
        </p:blipFill>
        <p:spPr>
          <a:xfrm>
            <a:off x="6148201" y="2860955"/>
            <a:ext cx="277868" cy="232634"/>
          </a:xfrm>
          <a:prstGeom prst="rect">
            <a:avLst/>
          </a:prstGeom>
        </p:spPr>
      </p:pic>
      <p:pic>
        <p:nvPicPr>
          <p:cNvPr id="20" name="Picture 19">
            <a:extLst>
              <a:ext uri="{FF2B5EF4-FFF2-40B4-BE49-F238E27FC236}">
                <a16:creationId xmlns:a16="http://schemas.microsoft.com/office/drawing/2014/main" id="{65F2415C-7997-A0B3-EBB6-8C3C04D1F84C}"/>
              </a:ext>
            </a:extLst>
          </p:cNvPr>
          <p:cNvPicPr>
            <a:picLocks noChangeAspect="1"/>
          </p:cNvPicPr>
          <p:nvPr/>
        </p:nvPicPr>
        <p:blipFill>
          <a:blip r:embed="rId4"/>
          <a:stretch>
            <a:fillRect/>
          </a:stretch>
        </p:blipFill>
        <p:spPr>
          <a:xfrm>
            <a:off x="5721774" y="2803739"/>
            <a:ext cx="277868" cy="232634"/>
          </a:xfrm>
          <a:prstGeom prst="rect">
            <a:avLst/>
          </a:prstGeom>
        </p:spPr>
      </p:pic>
      <p:pic>
        <p:nvPicPr>
          <p:cNvPr id="21" name="Picture 20">
            <a:extLst>
              <a:ext uri="{FF2B5EF4-FFF2-40B4-BE49-F238E27FC236}">
                <a16:creationId xmlns:a16="http://schemas.microsoft.com/office/drawing/2014/main" id="{5EE26A9A-ABDE-5B5C-51E8-76F22EC01972}"/>
              </a:ext>
            </a:extLst>
          </p:cNvPr>
          <p:cNvPicPr>
            <a:picLocks noChangeAspect="1"/>
          </p:cNvPicPr>
          <p:nvPr/>
        </p:nvPicPr>
        <p:blipFill>
          <a:blip r:embed="rId4"/>
          <a:stretch>
            <a:fillRect/>
          </a:stretch>
        </p:blipFill>
        <p:spPr>
          <a:xfrm>
            <a:off x="5598250" y="3084994"/>
            <a:ext cx="277868" cy="232634"/>
          </a:xfrm>
          <a:prstGeom prst="rect">
            <a:avLst/>
          </a:prstGeom>
        </p:spPr>
      </p:pic>
      <p:pic>
        <p:nvPicPr>
          <p:cNvPr id="22" name="Picture 21">
            <a:extLst>
              <a:ext uri="{FF2B5EF4-FFF2-40B4-BE49-F238E27FC236}">
                <a16:creationId xmlns:a16="http://schemas.microsoft.com/office/drawing/2014/main" id="{B76DC09B-EE52-24A8-5A12-2087B3721FB0}"/>
              </a:ext>
            </a:extLst>
          </p:cNvPr>
          <p:cNvPicPr>
            <a:picLocks noChangeAspect="1"/>
          </p:cNvPicPr>
          <p:nvPr/>
        </p:nvPicPr>
        <p:blipFill>
          <a:blip r:embed="rId4"/>
          <a:stretch>
            <a:fillRect/>
          </a:stretch>
        </p:blipFill>
        <p:spPr>
          <a:xfrm>
            <a:off x="5667910" y="3417873"/>
            <a:ext cx="277868" cy="232634"/>
          </a:xfrm>
          <a:prstGeom prst="rect">
            <a:avLst/>
          </a:prstGeom>
        </p:spPr>
      </p:pic>
      <p:pic>
        <p:nvPicPr>
          <p:cNvPr id="23" name="Picture 22">
            <a:extLst>
              <a:ext uri="{FF2B5EF4-FFF2-40B4-BE49-F238E27FC236}">
                <a16:creationId xmlns:a16="http://schemas.microsoft.com/office/drawing/2014/main" id="{F367D2B3-AE05-F1D1-7BC6-0B9981882C04}"/>
              </a:ext>
            </a:extLst>
          </p:cNvPr>
          <p:cNvPicPr>
            <a:picLocks noChangeAspect="1"/>
          </p:cNvPicPr>
          <p:nvPr/>
        </p:nvPicPr>
        <p:blipFill>
          <a:blip r:embed="rId4"/>
          <a:stretch>
            <a:fillRect/>
          </a:stretch>
        </p:blipFill>
        <p:spPr>
          <a:xfrm>
            <a:off x="5274178" y="3965053"/>
            <a:ext cx="277868" cy="232634"/>
          </a:xfrm>
          <a:prstGeom prst="rect">
            <a:avLst/>
          </a:prstGeom>
        </p:spPr>
      </p:pic>
      <p:pic>
        <p:nvPicPr>
          <p:cNvPr id="24" name="Picture 23">
            <a:extLst>
              <a:ext uri="{FF2B5EF4-FFF2-40B4-BE49-F238E27FC236}">
                <a16:creationId xmlns:a16="http://schemas.microsoft.com/office/drawing/2014/main" id="{F9C57C7A-0B78-56FE-9230-6BA598C4B572}"/>
              </a:ext>
            </a:extLst>
          </p:cNvPr>
          <p:cNvPicPr>
            <a:picLocks noChangeAspect="1"/>
          </p:cNvPicPr>
          <p:nvPr/>
        </p:nvPicPr>
        <p:blipFill>
          <a:blip r:embed="rId4"/>
          <a:stretch>
            <a:fillRect/>
          </a:stretch>
        </p:blipFill>
        <p:spPr>
          <a:xfrm>
            <a:off x="5413112" y="4164404"/>
            <a:ext cx="277868" cy="232634"/>
          </a:xfrm>
          <a:prstGeom prst="rect">
            <a:avLst/>
          </a:prstGeom>
        </p:spPr>
      </p:pic>
      <p:pic>
        <p:nvPicPr>
          <p:cNvPr id="25" name="Picture 24">
            <a:extLst>
              <a:ext uri="{FF2B5EF4-FFF2-40B4-BE49-F238E27FC236}">
                <a16:creationId xmlns:a16="http://schemas.microsoft.com/office/drawing/2014/main" id="{1484B507-55E3-56F0-ED77-5F7033017397}"/>
              </a:ext>
            </a:extLst>
          </p:cNvPr>
          <p:cNvPicPr>
            <a:picLocks noChangeAspect="1"/>
          </p:cNvPicPr>
          <p:nvPr/>
        </p:nvPicPr>
        <p:blipFill>
          <a:blip r:embed="rId4"/>
          <a:stretch>
            <a:fillRect/>
          </a:stretch>
        </p:blipFill>
        <p:spPr>
          <a:xfrm>
            <a:off x="5567700" y="3801291"/>
            <a:ext cx="277868" cy="232634"/>
          </a:xfrm>
          <a:prstGeom prst="rect">
            <a:avLst/>
          </a:prstGeom>
        </p:spPr>
      </p:pic>
      <p:pic>
        <p:nvPicPr>
          <p:cNvPr id="26" name="Picture 25">
            <a:extLst>
              <a:ext uri="{FF2B5EF4-FFF2-40B4-BE49-F238E27FC236}">
                <a16:creationId xmlns:a16="http://schemas.microsoft.com/office/drawing/2014/main" id="{8B9DEAF8-2043-BB8A-1896-82AF9538904A}"/>
              </a:ext>
            </a:extLst>
          </p:cNvPr>
          <p:cNvPicPr>
            <a:picLocks noChangeAspect="1"/>
          </p:cNvPicPr>
          <p:nvPr/>
        </p:nvPicPr>
        <p:blipFill>
          <a:blip r:embed="rId4"/>
          <a:stretch>
            <a:fillRect/>
          </a:stretch>
        </p:blipFill>
        <p:spPr>
          <a:xfrm>
            <a:off x="5413112" y="3624283"/>
            <a:ext cx="277868" cy="232634"/>
          </a:xfrm>
          <a:prstGeom prst="rect">
            <a:avLst/>
          </a:prstGeom>
        </p:spPr>
      </p:pic>
      <p:pic>
        <p:nvPicPr>
          <p:cNvPr id="27" name="Picture 26">
            <a:extLst>
              <a:ext uri="{FF2B5EF4-FFF2-40B4-BE49-F238E27FC236}">
                <a16:creationId xmlns:a16="http://schemas.microsoft.com/office/drawing/2014/main" id="{C6D752CD-2697-6E4E-B766-2CA19EADC312}"/>
              </a:ext>
            </a:extLst>
          </p:cNvPr>
          <p:cNvPicPr>
            <a:picLocks noChangeAspect="1"/>
          </p:cNvPicPr>
          <p:nvPr/>
        </p:nvPicPr>
        <p:blipFill>
          <a:blip r:embed="rId4"/>
          <a:stretch>
            <a:fillRect/>
          </a:stretch>
        </p:blipFill>
        <p:spPr>
          <a:xfrm>
            <a:off x="5123500" y="4298618"/>
            <a:ext cx="277868" cy="232634"/>
          </a:xfrm>
          <a:prstGeom prst="rect">
            <a:avLst/>
          </a:prstGeom>
        </p:spPr>
      </p:pic>
      <p:pic>
        <p:nvPicPr>
          <p:cNvPr id="28" name="Picture 27">
            <a:extLst>
              <a:ext uri="{FF2B5EF4-FFF2-40B4-BE49-F238E27FC236}">
                <a16:creationId xmlns:a16="http://schemas.microsoft.com/office/drawing/2014/main" id="{87B1BF57-20A1-F79B-B3BC-0621BE768EE2}"/>
              </a:ext>
            </a:extLst>
          </p:cNvPr>
          <p:cNvPicPr>
            <a:picLocks noChangeAspect="1"/>
          </p:cNvPicPr>
          <p:nvPr/>
        </p:nvPicPr>
        <p:blipFill>
          <a:blip r:embed="rId4"/>
          <a:stretch>
            <a:fillRect/>
          </a:stretch>
        </p:blipFill>
        <p:spPr>
          <a:xfrm>
            <a:off x="5274178" y="4482110"/>
            <a:ext cx="277868" cy="232634"/>
          </a:xfrm>
          <a:prstGeom prst="rect">
            <a:avLst/>
          </a:prstGeom>
        </p:spPr>
      </p:pic>
      <p:pic>
        <p:nvPicPr>
          <p:cNvPr id="29" name="Picture 28">
            <a:extLst>
              <a:ext uri="{FF2B5EF4-FFF2-40B4-BE49-F238E27FC236}">
                <a16:creationId xmlns:a16="http://schemas.microsoft.com/office/drawing/2014/main" id="{6AF345A5-C23C-783E-C438-75C256B63BA7}"/>
              </a:ext>
            </a:extLst>
          </p:cNvPr>
          <p:cNvPicPr>
            <a:picLocks noChangeAspect="1"/>
          </p:cNvPicPr>
          <p:nvPr/>
        </p:nvPicPr>
        <p:blipFill>
          <a:blip r:embed="rId4"/>
          <a:stretch>
            <a:fillRect/>
          </a:stretch>
        </p:blipFill>
        <p:spPr>
          <a:xfrm>
            <a:off x="4955258" y="4597055"/>
            <a:ext cx="277868" cy="232634"/>
          </a:xfrm>
          <a:prstGeom prst="rect">
            <a:avLst/>
          </a:prstGeom>
        </p:spPr>
      </p:pic>
      <p:pic>
        <p:nvPicPr>
          <p:cNvPr id="30" name="Picture 29">
            <a:extLst>
              <a:ext uri="{FF2B5EF4-FFF2-40B4-BE49-F238E27FC236}">
                <a16:creationId xmlns:a16="http://schemas.microsoft.com/office/drawing/2014/main" id="{03D14504-1FD0-718A-4762-0F66BD339A0F}"/>
              </a:ext>
            </a:extLst>
          </p:cNvPr>
          <p:cNvPicPr>
            <a:picLocks noChangeAspect="1"/>
          </p:cNvPicPr>
          <p:nvPr/>
        </p:nvPicPr>
        <p:blipFill>
          <a:blip r:embed="rId4"/>
          <a:stretch>
            <a:fillRect/>
          </a:stretch>
        </p:blipFill>
        <p:spPr>
          <a:xfrm>
            <a:off x="5143762" y="4753002"/>
            <a:ext cx="277868" cy="232634"/>
          </a:xfrm>
          <a:prstGeom prst="rect">
            <a:avLst/>
          </a:prstGeom>
        </p:spPr>
      </p:pic>
      <p:pic>
        <p:nvPicPr>
          <p:cNvPr id="31" name="Picture 30">
            <a:extLst>
              <a:ext uri="{FF2B5EF4-FFF2-40B4-BE49-F238E27FC236}">
                <a16:creationId xmlns:a16="http://schemas.microsoft.com/office/drawing/2014/main" id="{29B2A270-F9F6-4202-ED2B-6A0DE6442887}"/>
              </a:ext>
            </a:extLst>
          </p:cNvPr>
          <p:cNvPicPr>
            <a:picLocks noChangeAspect="1"/>
          </p:cNvPicPr>
          <p:nvPr/>
        </p:nvPicPr>
        <p:blipFill>
          <a:blip r:embed="rId4"/>
          <a:stretch>
            <a:fillRect/>
          </a:stretch>
        </p:blipFill>
        <p:spPr>
          <a:xfrm>
            <a:off x="4811796" y="4858606"/>
            <a:ext cx="277868" cy="232634"/>
          </a:xfrm>
          <a:prstGeom prst="rect">
            <a:avLst/>
          </a:prstGeom>
        </p:spPr>
      </p:pic>
      <p:pic>
        <p:nvPicPr>
          <p:cNvPr id="32" name="Picture 31">
            <a:extLst>
              <a:ext uri="{FF2B5EF4-FFF2-40B4-BE49-F238E27FC236}">
                <a16:creationId xmlns:a16="http://schemas.microsoft.com/office/drawing/2014/main" id="{64959596-55B0-AE92-BBF6-5C658C5C1D04}"/>
              </a:ext>
            </a:extLst>
          </p:cNvPr>
          <p:cNvPicPr>
            <a:picLocks noChangeAspect="1"/>
          </p:cNvPicPr>
          <p:nvPr/>
        </p:nvPicPr>
        <p:blipFill>
          <a:blip r:embed="rId5"/>
          <a:stretch>
            <a:fillRect/>
          </a:stretch>
        </p:blipFill>
        <p:spPr>
          <a:xfrm>
            <a:off x="6026796" y="2634735"/>
            <a:ext cx="273574" cy="229039"/>
          </a:xfrm>
          <a:prstGeom prst="rect">
            <a:avLst/>
          </a:prstGeom>
        </p:spPr>
      </p:pic>
      <p:pic>
        <p:nvPicPr>
          <p:cNvPr id="33" name="Picture 32">
            <a:extLst>
              <a:ext uri="{FF2B5EF4-FFF2-40B4-BE49-F238E27FC236}">
                <a16:creationId xmlns:a16="http://schemas.microsoft.com/office/drawing/2014/main" id="{ECE6E6AC-1B91-62A3-046C-A7DBD8962367}"/>
              </a:ext>
            </a:extLst>
          </p:cNvPr>
          <p:cNvPicPr>
            <a:picLocks noChangeAspect="1"/>
          </p:cNvPicPr>
          <p:nvPr/>
        </p:nvPicPr>
        <p:blipFill>
          <a:blip r:embed="rId5"/>
          <a:stretch>
            <a:fillRect/>
          </a:stretch>
        </p:blipFill>
        <p:spPr>
          <a:xfrm>
            <a:off x="5688654" y="2282421"/>
            <a:ext cx="273574" cy="229039"/>
          </a:xfrm>
          <a:prstGeom prst="rect">
            <a:avLst/>
          </a:prstGeom>
        </p:spPr>
      </p:pic>
      <p:pic>
        <p:nvPicPr>
          <p:cNvPr id="34" name="Picture 33">
            <a:extLst>
              <a:ext uri="{FF2B5EF4-FFF2-40B4-BE49-F238E27FC236}">
                <a16:creationId xmlns:a16="http://schemas.microsoft.com/office/drawing/2014/main" id="{7088648F-FC2C-87E0-D81B-2EB4C20BE24A}"/>
              </a:ext>
            </a:extLst>
          </p:cNvPr>
          <p:cNvPicPr>
            <a:picLocks noChangeAspect="1"/>
          </p:cNvPicPr>
          <p:nvPr/>
        </p:nvPicPr>
        <p:blipFill>
          <a:blip r:embed="rId5"/>
          <a:stretch>
            <a:fillRect/>
          </a:stretch>
        </p:blipFill>
        <p:spPr>
          <a:xfrm>
            <a:off x="5927736" y="1846428"/>
            <a:ext cx="273574" cy="229039"/>
          </a:xfrm>
          <a:prstGeom prst="rect">
            <a:avLst/>
          </a:prstGeom>
        </p:spPr>
      </p:pic>
      <p:pic>
        <p:nvPicPr>
          <p:cNvPr id="35" name="Picture 34">
            <a:extLst>
              <a:ext uri="{FF2B5EF4-FFF2-40B4-BE49-F238E27FC236}">
                <a16:creationId xmlns:a16="http://schemas.microsoft.com/office/drawing/2014/main" id="{B279CEF6-138D-4AF7-353D-BD81CC88CDFE}"/>
              </a:ext>
            </a:extLst>
          </p:cNvPr>
          <p:cNvPicPr>
            <a:picLocks noChangeAspect="1"/>
          </p:cNvPicPr>
          <p:nvPr/>
        </p:nvPicPr>
        <p:blipFill>
          <a:blip r:embed="rId4"/>
          <a:stretch>
            <a:fillRect/>
          </a:stretch>
        </p:blipFill>
        <p:spPr>
          <a:xfrm>
            <a:off x="5896510" y="1546635"/>
            <a:ext cx="277868" cy="232634"/>
          </a:xfrm>
          <a:prstGeom prst="rect">
            <a:avLst/>
          </a:prstGeom>
        </p:spPr>
      </p:pic>
      <p:pic>
        <p:nvPicPr>
          <p:cNvPr id="36" name="Picture 35">
            <a:extLst>
              <a:ext uri="{FF2B5EF4-FFF2-40B4-BE49-F238E27FC236}">
                <a16:creationId xmlns:a16="http://schemas.microsoft.com/office/drawing/2014/main" id="{FE9C7EB7-0C83-880E-E403-D425AD4748F1}"/>
              </a:ext>
            </a:extLst>
          </p:cNvPr>
          <p:cNvPicPr>
            <a:picLocks noChangeAspect="1"/>
          </p:cNvPicPr>
          <p:nvPr/>
        </p:nvPicPr>
        <p:blipFill>
          <a:blip r:embed="rId5"/>
          <a:stretch>
            <a:fillRect/>
          </a:stretch>
        </p:blipFill>
        <p:spPr>
          <a:xfrm>
            <a:off x="5872622" y="2993683"/>
            <a:ext cx="273574" cy="229039"/>
          </a:xfrm>
          <a:prstGeom prst="rect">
            <a:avLst/>
          </a:prstGeom>
        </p:spPr>
      </p:pic>
      <p:pic>
        <p:nvPicPr>
          <p:cNvPr id="37" name="Picture 36">
            <a:extLst>
              <a:ext uri="{FF2B5EF4-FFF2-40B4-BE49-F238E27FC236}">
                <a16:creationId xmlns:a16="http://schemas.microsoft.com/office/drawing/2014/main" id="{B0FD6CCE-36BA-6A63-614E-C1B13C2D2A69}"/>
              </a:ext>
            </a:extLst>
          </p:cNvPr>
          <p:cNvPicPr>
            <a:picLocks noChangeAspect="1"/>
          </p:cNvPicPr>
          <p:nvPr/>
        </p:nvPicPr>
        <p:blipFill>
          <a:blip r:embed="rId5"/>
          <a:stretch>
            <a:fillRect/>
          </a:stretch>
        </p:blipFill>
        <p:spPr>
          <a:xfrm>
            <a:off x="6239153" y="3132333"/>
            <a:ext cx="273574" cy="229039"/>
          </a:xfrm>
          <a:prstGeom prst="rect">
            <a:avLst/>
          </a:prstGeom>
        </p:spPr>
      </p:pic>
      <p:pic>
        <p:nvPicPr>
          <p:cNvPr id="38" name="Picture 37">
            <a:extLst>
              <a:ext uri="{FF2B5EF4-FFF2-40B4-BE49-F238E27FC236}">
                <a16:creationId xmlns:a16="http://schemas.microsoft.com/office/drawing/2014/main" id="{7C12AFD5-1FA3-C5DE-C05B-CDBA4F3CDFC6}"/>
              </a:ext>
            </a:extLst>
          </p:cNvPr>
          <p:cNvPicPr>
            <a:picLocks noChangeAspect="1"/>
          </p:cNvPicPr>
          <p:nvPr/>
        </p:nvPicPr>
        <p:blipFill>
          <a:blip r:embed="rId5"/>
          <a:stretch>
            <a:fillRect/>
          </a:stretch>
        </p:blipFill>
        <p:spPr>
          <a:xfrm>
            <a:off x="6239410" y="3376888"/>
            <a:ext cx="273574" cy="229039"/>
          </a:xfrm>
          <a:prstGeom prst="rect">
            <a:avLst/>
          </a:prstGeom>
        </p:spPr>
      </p:pic>
      <p:pic>
        <p:nvPicPr>
          <p:cNvPr id="39" name="Picture 38">
            <a:extLst>
              <a:ext uri="{FF2B5EF4-FFF2-40B4-BE49-F238E27FC236}">
                <a16:creationId xmlns:a16="http://schemas.microsoft.com/office/drawing/2014/main" id="{CE5BDDFC-1B16-73A7-9B3C-10E30858BEFA}"/>
              </a:ext>
            </a:extLst>
          </p:cNvPr>
          <p:cNvPicPr>
            <a:picLocks noChangeAspect="1"/>
          </p:cNvPicPr>
          <p:nvPr/>
        </p:nvPicPr>
        <p:blipFill>
          <a:blip r:embed="rId5"/>
          <a:stretch>
            <a:fillRect/>
          </a:stretch>
        </p:blipFill>
        <p:spPr>
          <a:xfrm>
            <a:off x="6409280" y="3558543"/>
            <a:ext cx="273574" cy="229039"/>
          </a:xfrm>
          <a:prstGeom prst="rect">
            <a:avLst/>
          </a:prstGeom>
        </p:spPr>
      </p:pic>
      <p:pic>
        <p:nvPicPr>
          <p:cNvPr id="40" name="Picture 39">
            <a:extLst>
              <a:ext uri="{FF2B5EF4-FFF2-40B4-BE49-F238E27FC236}">
                <a16:creationId xmlns:a16="http://schemas.microsoft.com/office/drawing/2014/main" id="{E7A9A6C1-78B6-A538-3D6E-98C19655B7B9}"/>
              </a:ext>
            </a:extLst>
          </p:cNvPr>
          <p:cNvPicPr>
            <a:picLocks noChangeAspect="1"/>
          </p:cNvPicPr>
          <p:nvPr/>
        </p:nvPicPr>
        <p:blipFill>
          <a:blip r:embed="rId5"/>
          <a:stretch>
            <a:fillRect/>
          </a:stretch>
        </p:blipFill>
        <p:spPr>
          <a:xfrm>
            <a:off x="6595942" y="3937725"/>
            <a:ext cx="273574" cy="229039"/>
          </a:xfrm>
          <a:prstGeom prst="rect">
            <a:avLst/>
          </a:prstGeom>
        </p:spPr>
      </p:pic>
      <p:pic>
        <p:nvPicPr>
          <p:cNvPr id="41" name="Picture 40">
            <a:extLst>
              <a:ext uri="{FF2B5EF4-FFF2-40B4-BE49-F238E27FC236}">
                <a16:creationId xmlns:a16="http://schemas.microsoft.com/office/drawing/2014/main" id="{EA34FB0A-6822-452F-1B36-80D4F219BFC5}"/>
              </a:ext>
            </a:extLst>
          </p:cNvPr>
          <p:cNvPicPr>
            <a:picLocks noChangeAspect="1"/>
          </p:cNvPicPr>
          <p:nvPr/>
        </p:nvPicPr>
        <p:blipFill>
          <a:blip r:embed="rId5"/>
          <a:stretch>
            <a:fillRect/>
          </a:stretch>
        </p:blipFill>
        <p:spPr>
          <a:xfrm>
            <a:off x="6560962" y="4184098"/>
            <a:ext cx="273574" cy="229039"/>
          </a:xfrm>
          <a:prstGeom prst="rect">
            <a:avLst/>
          </a:prstGeom>
        </p:spPr>
      </p:pic>
      <p:pic>
        <p:nvPicPr>
          <p:cNvPr id="42" name="Picture 41">
            <a:extLst>
              <a:ext uri="{FF2B5EF4-FFF2-40B4-BE49-F238E27FC236}">
                <a16:creationId xmlns:a16="http://schemas.microsoft.com/office/drawing/2014/main" id="{3CF9016E-0463-486C-C39D-B303799E88F2}"/>
              </a:ext>
            </a:extLst>
          </p:cNvPr>
          <p:cNvPicPr>
            <a:picLocks noChangeAspect="1"/>
          </p:cNvPicPr>
          <p:nvPr/>
        </p:nvPicPr>
        <p:blipFill>
          <a:blip r:embed="rId5"/>
          <a:stretch>
            <a:fillRect/>
          </a:stretch>
        </p:blipFill>
        <p:spPr>
          <a:xfrm>
            <a:off x="6409280" y="3775889"/>
            <a:ext cx="273574" cy="229039"/>
          </a:xfrm>
          <a:prstGeom prst="rect">
            <a:avLst/>
          </a:prstGeom>
        </p:spPr>
      </p:pic>
      <p:pic>
        <p:nvPicPr>
          <p:cNvPr id="43" name="Picture 42">
            <a:extLst>
              <a:ext uri="{FF2B5EF4-FFF2-40B4-BE49-F238E27FC236}">
                <a16:creationId xmlns:a16="http://schemas.microsoft.com/office/drawing/2014/main" id="{4575FA12-40AD-3DFA-81B7-49FDDDAC37C7}"/>
              </a:ext>
            </a:extLst>
          </p:cNvPr>
          <p:cNvPicPr>
            <a:picLocks noChangeAspect="1"/>
          </p:cNvPicPr>
          <p:nvPr/>
        </p:nvPicPr>
        <p:blipFill>
          <a:blip r:embed="rId5"/>
          <a:stretch>
            <a:fillRect/>
          </a:stretch>
        </p:blipFill>
        <p:spPr>
          <a:xfrm>
            <a:off x="6653533" y="4393641"/>
            <a:ext cx="273574" cy="229039"/>
          </a:xfrm>
          <a:prstGeom prst="rect">
            <a:avLst/>
          </a:prstGeom>
        </p:spPr>
      </p:pic>
      <p:pic>
        <p:nvPicPr>
          <p:cNvPr id="44" name="Picture 43">
            <a:extLst>
              <a:ext uri="{FF2B5EF4-FFF2-40B4-BE49-F238E27FC236}">
                <a16:creationId xmlns:a16="http://schemas.microsoft.com/office/drawing/2014/main" id="{90B0CC01-B06D-B24C-106E-2945E0044C84}"/>
              </a:ext>
            </a:extLst>
          </p:cNvPr>
          <p:cNvPicPr>
            <a:picLocks noChangeAspect="1"/>
          </p:cNvPicPr>
          <p:nvPr/>
        </p:nvPicPr>
        <p:blipFill>
          <a:blip r:embed="rId5"/>
          <a:stretch>
            <a:fillRect/>
          </a:stretch>
        </p:blipFill>
        <p:spPr>
          <a:xfrm>
            <a:off x="6753407" y="4782621"/>
            <a:ext cx="273574" cy="229039"/>
          </a:xfrm>
          <a:prstGeom prst="rect">
            <a:avLst/>
          </a:prstGeom>
        </p:spPr>
      </p:pic>
      <p:pic>
        <p:nvPicPr>
          <p:cNvPr id="45" name="Picture 44">
            <a:extLst>
              <a:ext uri="{FF2B5EF4-FFF2-40B4-BE49-F238E27FC236}">
                <a16:creationId xmlns:a16="http://schemas.microsoft.com/office/drawing/2014/main" id="{3EFE2592-CC36-4B6F-F19E-F00F574EF080}"/>
              </a:ext>
            </a:extLst>
          </p:cNvPr>
          <p:cNvPicPr>
            <a:picLocks noChangeAspect="1"/>
          </p:cNvPicPr>
          <p:nvPr/>
        </p:nvPicPr>
        <p:blipFill>
          <a:blip r:embed="rId5"/>
          <a:stretch>
            <a:fillRect/>
          </a:stretch>
        </p:blipFill>
        <p:spPr>
          <a:xfrm>
            <a:off x="6989688" y="4889859"/>
            <a:ext cx="273574" cy="229039"/>
          </a:xfrm>
          <a:prstGeom prst="rect">
            <a:avLst/>
          </a:prstGeom>
        </p:spPr>
      </p:pic>
      <p:pic>
        <p:nvPicPr>
          <p:cNvPr id="46" name="Picture 45">
            <a:extLst>
              <a:ext uri="{FF2B5EF4-FFF2-40B4-BE49-F238E27FC236}">
                <a16:creationId xmlns:a16="http://schemas.microsoft.com/office/drawing/2014/main" id="{54E0E147-CA64-E26F-79C8-0A2F8970008D}"/>
              </a:ext>
            </a:extLst>
          </p:cNvPr>
          <p:cNvPicPr>
            <a:picLocks noChangeAspect="1"/>
          </p:cNvPicPr>
          <p:nvPr/>
        </p:nvPicPr>
        <p:blipFill>
          <a:blip r:embed="rId5"/>
          <a:stretch>
            <a:fillRect/>
          </a:stretch>
        </p:blipFill>
        <p:spPr>
          <a:xfrm>
            <a:off x="6840820" y="4552330"/>
            <a:ext cx="273574" cy="229039"/>
          </a:xfrm>
          <a:prstGeom prst="rect">
            <a:avLst/>
          </a:prstGeom>
        </p:spPr>
      </p:pic>
      <p:sp>
        <p:nvSpPr>
          <p:cNvPr id="47" name="TextBox 46">
            <a:extLst>
              <a:ext uri="{FF2B5EF4-FFF2-40B4-BE49-F238E27FC236}">
                <a16:creationId xmlns:a16="http://schemas.microsoft.com/office/drawing/2014/main" id="{03F7AEAC-0701-BF75-F9F3-31DF2AAAA9CC}"/>
              </a:ext>
            </a:extLst>
          </p:cNvPr>
          <p:cNvSpPr txBox="1"/>
          <p:nvPr/>
        </p:nvSpPr>
        <p:spPr>
          <a:xfrm>
            <a:off x="6698377" y="3112342"/>
            <a:ext cx="660437" cy="276999"/>
          </a:xfrm>
          <a:prstGeom prst="rect">
            <a:avLst/>
          </a:prstGeom>
          <a:noFill/>
          <a:ln>
            <a:solidFill>
              <a:schemeClr val="tx1"/>
            </a:solidFill>
          </a:ln>
        </p:spPr>
        <p:txBody>
          <a:bodyPr wrap="none" lIns="0" tIns="0" rIns="0" bIns="0" rtlCol="0">
            <a:spAutoFit/>
          </a:bodyPr>
          <a:lstStyle/>
          <a:p>
            <a:r>
              <a:rPr lang="en-US" dirty="0">
                <a:solidFill>
                  <a:schemeClr val="bg1"/>
                </a:solidFill>
                <a:latin typeface="Source Sans Pro" panose="020B0503030403020204" pitchFamily="34" charset="0"/>
                <a:ea typeface="Source Sans Pro" panose="020B0503030403020204" pitchFamily="34" charset="0"/>
              </a:rPr>
              <a:t> * Drift </a:t>
            </a:r>
          </a:p>
        </p:txBody>
      </p:sp>
      <p:pic>
        <p:nvPicPr>
          <p:cNvPr id="48" name="Picture 47">
            <a:extLst>
              <a:ext uri="{FF2B5EF4-FFF2-40B4-BE49-F238E27FC236}">
                <a16:creationId xmlns:a16="http://schemas.microsoft.com/office/drawing/2014/main" id="{B3FABD4D-B5F6-7FA1-8AED-C984B50C067B}"/>
              </a:ext>
            </a:extLst>
          </p:cNvPr>
          <p:cNvPicPr>
            <a:picLocks noChangeAspect="1"/>
          </p:cNvPicPr>
          <p:nvPr/>
        </p:nvPicPr>
        <p:blipFill>
          <a:blip r:embed="rId6"/>
          <a:stretch>
            <a:fillRect/>
          </a:stretch>
        </p:blipFill>
        <p:spPr>
          <a:xfrm>
            <a:off x="6573683" y="3940907"/>
            <a:ext cx="292448" cy="244840"/>
          </a:xfrm>
          <a:prstGeom prst="rect">
            <a:avLst/>
          </a:prstGeom>
        </p:spPr>
      </p:pic>
      <p:sp>
        <p:nvSpPr>
          <p:cNvPr id="49" name="TextBox 48">
            <a:extLst>
              <a:ext uri="{FF2B5EF4-FFF2-40B4-BE49-F238E27FC236}">
                <a16:creationId xmlns:a16="http://schemas.microsoft.com/office/drawing/2014/main" id="{140851C3-608B-8298-9875-0E27C0975D6C}"/>
              </a:ext>
            </a:extLst>
          </p:cNvPr>
          <p:cNvSpPr txBox="1"/>
          <p:nvPr/>
        </p:nvSpPr>
        <p:spPr>
          <a:xfrm>
            <a:off x="6962504" y="3887206"/>
            <a:ext cx="1109921" cy="276999"/>
          </a:xfrm>
          <a:prstGeom prst="rect">
            <a:avLst/>
          </a:prstGeom>
          <a:noFill/>
          <a:ln>
            <a:solidFill>
              <a:schemeClr val="tx1"/>
            </a:solidFill>
          </a:ln>
        </p:spPr>
        <p:txBody>
          <a:bodyPr wrap="square" lIns="0" tIns="0" rIns="0" bIns="0" rtlCol="0">
            <a:spAutoFit/>
          </a:bodyPr>
          <a:lstStyle/>
          <a:p>
            <a:r>
              <a:rPr lang="en-US" dirty="0">
                <a:solidFill>
                  <a:schemeClr val="bg1"/>
                </a:solidFill>
                <a:latin typeface="Source Sans Pro" panose="020B0503030403020204" pitchFamily="34" charset="0"/>
                <a:ea typeface="Source Sans Pro" panose="020B0503030403020204" pitchFamily="34" charset="0"/>
              </a:rPr>
              <a:t> * Mutation</a:t>
            </a:r>
          </a:p>
        </p:txBody>
      </p:sp>
      <p:sp>
        <p:nvSpPr>
          <p:cNvPr id="50" name="TextBox 49">
            <a:extLst>
              <a:ext uri="{FF2B5EF4-FFF2-40B4-BE49-F238E27FC236}">
                <a16:creationId xmlns:a16="http://schemas.microsoft.com/office/drawing/2014/main" id="{63986336-FF13-F3E8-3940-9EFFFD4CF27F}"/>
              </a:ext>
            </a:extLst>
          </p:cNvPr>
          <p:cNvSpPr txBox="1"/>
          <p:nvPr/>
        </p:nvSpPr>
        <p:spPr>
          <a:xfrm>
            <a:off x="3030296" y="2362768"/>
            <a:ext cx="2428550" cy="353943"/>
          </a:xfrm>
          <a:prstGeom prst="rect">
            <a:avLst/>
          </a:prstGeom>
          <a:noFill/>
          <a:ln>
            <a:solidFill>
              <a:schemeClr val="tx1"/>
            </a:solidFill>
          </a:ln>
        </p:spPr>
        <p:txBody>
          <a:bodyPr wrap="none" lIns="0" tIns="0" rIns="0" bIns="0" rtlCol="0">
            <a:spAutoFit/>
          </a:bodyPr>
          <a:lstStyle/>
          <a:p>
            <a:pPr algn="ctr"/>
            <a:r>
              <a:rPr lang="en-US" sz="2300" dirty="0">
                <a:solidFill>
                  <a:schemeClr val="bg1"/>
                </a:solidFill>
                <a:latin typeface="Source Sans Pro" panose="020B0503030403020204" pitchFamily="34" charset="0"/>
                <a:ea typeface="Source Sans Pro" panose="020B0503030403020204" pitchFamily="34" charset="0"/>
              </a:rPr>
              <a:t> Mittelhochdeutsch </a:t>
            </a:r>
          </a:p>
        </p:txBody>
      </p:sp>
      <p:pic>
        <p:nvPicPr>
          <p:cNvPr id="51" name="Picture 50">
            <a:extLst>
              <a:ext uri="{FF2B5EF4-FFF2-40B4-BE49-F238E27FC236}">
                <a16:creationId xmlns:a16="http://schemas.microsoft.com/office/drawing/2014/main" id="{0E9EFBF0-4984-F647-AA41-BDD6F6E93E24}"/>
              </a:ext>
            </a:extLst>
          </p:cNvPr>
          <p:cNvPicPr>
            <a:picLocks noChangeAspect="1"/>
          </p:cNvPicPr>
          <p:nvPr/>
        </p:nvPicPr>
        <p:blipFill>
          <a:blip r:embed="rId6"/>
          <a:stretch>
            <a:fillRect/>
          </a:stretch>
        </p:blipFill>
        <p:spPr>
          <a:xfrm>
            <a:off x="6641892" y="4371440"/>
            <a:ext cx="292448" cy="244840"/>
          </a:xfrm>
          <a:prstGeom prst="rect">
            <a:avLst/>
          </a:prstGeom>
          <a:noFill/>
        </p:spPr>
      </p:pic>
      <p:pic>
        <p:nvPicPr>
          <p:cNvPr id="3" name="Picture 2">
            <a:extLst>
              <a:ext uri="{FF2B5EF4-FFF2-40B4-BE49-F238E27FC236}">
                <a16:creationId xmlns:a16="http://schemas.microsoft.com/office/drawing/2014/main" id="{E825115F-E54C-B4BD-F2B0-76D003699544}"/>
              </a:ext>
            </a:extLst>
          </p:cNvPr>
          <p:cNvPicPr>
            <a:picLocks noChangeAspect="1"/>
          </p:cNvPicPr>
          <p:nvPr/>
        </p:nvPicPr>
        <p:blipFill>
          <a:blip r:embed="rId6"/>
          <a:stretch>
            <a:fillRect/>
          </a:stretch>
        </p:blipFill>
        <p:spPr>
          <a:xfrm>
            <a:off x="6827280" y="4535811"/>
            <a:ext cx="292448" cy="244840"/>
          </a:xfrm>
          <a:prstGeom prst="rect">
            <a:avLst/>
          </a:prstGeom>
          <a:noFill/>
        </p:spPr>
      </p:pic>
      <p:pic>
        <p:nvPicPr>
          <p:cNvPr id="52" name="Picture 51">
            <a:extLst>
              <a:ext uri="{FF2B5EF4-FFF2-40B4-BE49-F238E27FC236}">
                <a16:creationId xmlns:a16="http://schemas.microsoft.com/office/drawing/2014/main" id="{E3914F01-5FE5-8B93-BB84-8A0A74F4AB17}"/>
              </a:ext>
            </a:extLst>
          </p:cNvPr>
          <p:cNvPicPr>
            <a:picLocks noChangeAspect="1"/>
          </p:cNvPicPr>
          <p:nvPr/>
        </p:nvPicPr>
        <p:blipFill>
          <a:blip r:embed="rId6"/>
          <a:stretch>
            <a:fillRect/>
          </a:stretch>
        </p:blipFill>
        <p:spPr>
          <a:xfrm>
            <a:off x="6989688" y="4880246"/>
            <a:ext cx="292448" cy="244840"/>
          </a:xfrm>
          <a:prstGeom prst="rect">
            <a:avLst/>
          </a:prstGeom>
          <a:noFill/>
        </p:spPr>
      </p:pic>
      <p:graphicFrame>
        <p:nvGraphicFramePr>
          <p:cNvPr id="12" name="Table 11">
            <a:extLst>
              <a:ext uri="{FF2B5EF4-FFF2-40B4-BE49-F238E27FC236}">
                <a16:creationId xmlns:a16="http://schemas.microsoft.com/office/drawing/2014/main" id="{5BE010ED-982D-AA16-6E01-76EA9010D082}"/>
              </a:ext>
            </a:extLst>
          </p:cNvPr>
          <p:cNvGraphicFramePr>
            <a:graphicFrameLocks noGrp="1"/>
          </p:cNvGraphicFramePr>
          <p:nvPr/>
        </p:nvGraphicFramePr>
        <p:xfrm>
          <a:off x="8053252" y="4554363"/>
          <a:ext cx="1063163" cy="1724517"/>
        </p:xfrm>
        <a:graphic>
          <a:graphicData uri="http://schemas.openxmlformats.org/drawingml/2006/table">
            <a:tbl>
              <a:tblPr/>
              <a:tblGrid>
                <a:gridCol w="1063163">
                  <a:extLst>
                    <a:ext uri="{9D8B030D-6E8A-4147-A177-3AD203B41FA5}">
                      <a16:colId xmlns:a16="http://schemas.microsoft.com/office/drawing/2014/main" val="3489562501"/>
                    </a:ext>
                  </a:extLst>
                </a:gridCol>
              </a:tblGrid>
              <a:tr h="505317">
                <a:tc>
                  <a:txBody>
                    <a:bodyPr/>
                    <a:lstStyle/>
                    <a:p>
                      <a:pPr algn="ctr">
                        <a:buNone/>
                      </a:pPr>
                      <a:r>
                        <a:rPr lang="en-US" sz="1400" dirty="0">
                          <a:solidFill>
                            <a:srgbClr val="FFFFFF"/>
                          </a:solidFill>
                          <a:effectLst/>
                          <a:latin typeface="Source Sans Pro" panose="020B0503030403020204" pitchFamily="34" charset="0"/>
                          <a:ea typeface="Source Sans Pro" panose="020B0503030403020204" pitchFamily="34" charset="0"/>
                        </a:rPr>
                        <a:t>gucken</a:t>
                      </a: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19442"/>
                    </a:solidFill>
                  </a:tcPr>
                </a:tc>
                <a:extLst>
                  <a:ext uri="{0D108BD9-81ED-4DB2-BD59-A6C34878D82A}">
                    <a16:rowId xmlns:a16="http://schemas.microsoft.com/office/drawing/2014/main" val="3042009"/>
                  </a:ext>
                </a:extLst>
              </a:tr>
              <a:tr h="506139">
                <a:tc>
                  <a:txBody>
                    <a:bodyPr/>
                    <a:lstStyle/>
                    <a:p>
                      <a:pPr algn="ctr">
                        <a:buNone/>
                      </a:pPr>
                      <a:endParaRPr lang="en-US" sz="1400" dirty="0">
                        <a:effectLst/>
                        <a:latin typeface="Source Sans Pro" panose="020B0503030403020204" pitchFamily="34" charset="0"/>
                        <a:ea typeface="Source Sans Pro" panose="020B0503030403020204" pitchFamily="34" charset="0"/>
                      </a:endParaRPr>
                    </a:p>
                    <a:p>
                      <a:pPr algn="ctr">
                        <a:buNone/>
                      </a:pPr>
                      <a:r>
                        <a:rPr lang="en-US" sz="1400" dirty="0">
                          <a:effectLst/>
                          <a:latin typeface="Source Sans Pro" panose="020B0503030403020204" pitchFamily="34" charset="0"/>
                          <a:ea typeface="Source Sans Pro" panose="020B0503030403020204" pitchFamily="34" charset="0"/>
                        </a:rPr>
                        <a:t>schauen</a:t>
                      </a:r>
                    </a:p>
                    <a:p>
                      <a:pPr algn="ctr">
                        <a:buNone/>
                      </a:pPr>
                      <a:endParaRPr lang="en-US" sz="1400" dirty="0">
                        <a:effectLst/>
                        <a:latin typeface="Source Sans Pro" panose="020B0503030403020204" pitchFamily="34" charset="0"/>
                        <a:ea typeface="Source Sans Pro" panose="020B0503030403020204" pitchFamily="34" charset="0"/>
                      </a:endParaRP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E6E6E6"/>
                    </a:solidFill>
                  </a:tcPr>
                </a:tc>
                <a:extLst>
                  <a:ext uri="{0D108BD9-81ED-4DB2-BD59-A6C34878D82A}">
                    <a16:rowId xmlns:a16="http://schemas.microsoft.com/office/drawing/2014/main" val="977828157"/>
                  </a:ext>
                </a:extLst>
              </a:tr>
              <a:tr h="343606">
                <a:tc>
                  <a:txBody>
                    <a:bodyPr/>
                    <a:lstStyle/>
                    <a:p>
                      <a:pPr algn="ctr">
                        <a:buNone/>
                      </a:pPr>
                      <a:r>
                        <a:rPr lang="en-US" sz="1000" dirty="0">
                          <a:solidFill>
                            <a:srgbClr val="000000"/>
                          </a:solidFill>
                          <a:effectLst/>
                          <a:latin typeface="Source Sans Pro" panose="020B0503030403020204" pitchFamily="34" charset="0"/>
                          <a:ea typeface="Source Sans Pro" panose="020B0503030403020204" pitchFamily="34" charset="0"/>
                        </a:rPr>
                        <a:t>Bedeutung:</a:t>
                      </a:r>
                      <a:endParaRPr lang="en-US" sz="700" dirty="0">
                        <a:solidFill>
                          <a:srgbClr val="000000"/>
                        </a:solidFill>
                        <a:effectLst/>
                        <a:latin typeface="Source Sans Pro" panose="020B0503030403020204" pitchFamily="34" charset="0"/>
                        <a:ea typeface="Source Sans Pro" panose="020B0503030403020204" pitchFamily="34" charset="0"/>
                      </a:endParaRPr>
                    </a:p>
                    <a:p>
                      <a:pPr algn="ctr">
                        <a:buNone/>
                      </a:pPr>
                      <a:r>
                        <a:rPr lang="en-US" dirty="0">
                          <a:solidFill>
                            <a:srgbClr val="000000"/>
                          </a:solidFill>
                          <a:effectLst/>
                          <a:latin typeface="Source Sans Pro" panose="020B0503030403020204" pitchFamily="34" charset="0"/>
                          <a:ea typeface="Source Sans Pro" panose="020B0503030403020204" pitchFamily="34" charset="0"/>
                        </a:rPr>
                        <a:t>SCHAUEN</a:t>
                      </a:r>
                      <a:endParaRPr lang="en-US" dirty="0">
                        <a:effectLst/>
                        <a:latin typeface="Source Sans Pro" panose="020B0503030403020204" pitchFamily="34" charset="0"/>
                        <a:ea typeface="Source Sans Pro" panose="020B0503030403020204" pitchFamily="34" charset="0"/>
                      </a:endParaRP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343351861"/>
                  </a:ext>
                </a:extLst>
              </a:tr>
            </a:tbl>
          </a:graphicData>
        </a:graphic>
      </p:graphicFrame>
    </p:spTree>
    <p:extLst>
      <p:ext uri="{BB962C8B-B14F-4D97-AF65-F5344CB8AC3E}">
        <p14:creationId xmlns:p14="http://schemas.microsoft.com/office/powerpoint/2010/main" val="969241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7"/>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3"/>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2"/>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9"/>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36"/>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20"/>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37"/>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21"/>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47"/>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38"/>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39"/>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42"/>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40"/>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41"/>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43"/>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46"/>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44"/>
                                        </p:tgtEl>
                                        <p:attrNameLst>
                                          <p:attrName>style.visibility</p:attrName>
                                        </p:attrNameLst>
                                      </p:cBhvr>
                                      <p:to>
                                        <p:strVal val="visible"/>
                                      </p:to>
                                    </p:set>
                                  </p:childTnLst>
                                </p:cTn>
                              </p:par>
                              <p:par>
                                <p:cTn id="73" presetID="1" presetClass="entr" presetSubtype="0" fill="hold" nodeType="withEffect">
                                  <p:stCondLst>
                                    <p:cond delay="0"/>
                                  </p:stCondLst>
                                  <p:childTnLst>
                                    <p:set>
                                      <p:cBhvr>
                                        <p:cTn id="74" dur="1" fill="hold">
                                          <p:stCondLst>
                                            <p:cond delay="0"/>
                                          </p:stCondLst>
                                        </p:cTn>
                                        <p:tgtEl>
                                          <p:spTgt spid="45"/>
                                        </p:tgtEl>
                                        <p:attrNameLst>
                                          <p:attrName>style.visibility</p:attrName>
                                        </p:attrNameLst>
                                      </p:cBhvr>
                                      <p:to>
                                        <p:strVal val="visible"/>
                                      </p:to>
                                    </p:set>
                                  </p:childTnLst>
                                </p:cTn>
                              </p:par>
                              <p:par>
                                <p:cTn id="75" presetID="1" presetClass="entr" presetSubtype="0" fill="hold" nodeType="withEffect">
                                  <p:stCondLst>
                                    <p:cond delay="0"/>
                                  </p:stCondLst>
                                  <p:childTnLst>
                                    <p:set>
                                      <p:cBhvr>
                                        <p:cTn id="76" dur="1" fill="hold">
                                          <p:stCondLst>
                                            <p:cond delay="0"/>
                                          </p:stCondLst>
                                        </p:cTn>
                                        <p:tgtEl>
                                          <p:spTgt spid="31"/>
                                        </p:tgtEl>
                                        <p:attrNameLst>
                                          <p:attrName>style.visibility</p:attrName>
                                        </p:attrNameLst>
                                      </p:cBhvr>
                                      <p:to>
                                        <p:strVal val="visible"/>
                                      </p:to>
                                    </p:set>
                                  </p:childTnLst>
                                </p:cTn>
                              </p:par>
                              <p:par>
                                <p:cTn id="77" presetID="1" presetClass="entr" presetSubtype="0" fill="hold" nodeType="withEffect">
                                  <p:stCondLst>
                                    <p:cond delay="0"/>
                                  </p:stCondLst>
                                  <p:childTnLst>
                                    <p:set>
                                      <p:cBhvr>
                                        <p:cTn id="78" dur="1" fill="hold">
                                          <p:stCondLst>
                                            <p:cond delay="0"/>
                                          </p:stCondLst>
                                        </p:cTn>
                                        <p:tgtEl>
                                          <p:spTgt spid="29"/>
                                        </p:tgtEl>
                                        <p:attrNameLst>
                                          <p:attrName>style.visibility</p:attrName>
                                        </p:attrNameLst>
                                      </p:cBhvr>
                                      <p:to>
                                        <p:strVal val="visible"/>
                                      </p:to>
                                    </p:set>
                                  </p:childTnLst>
                                </p:cTn>
                              </p:par>
                              <p:par>
                                <p:cTn id="79" presetID="1" presetClass="entr" presetSubtype="0" fill="hold" nodeType="withEffect">
                                  <p:stCondLst>
                                    <p:cond delay="0"/>
                                  </p:stCondLst>
                                  <p:childTnLst>
                                    <p:set>
                                      <p:cBhvr>
                                        <p:cTn id="80" dur="1" fill="hold">
                                          <p:stCondLst>
                                            <p:cond delay="0"/>
                                          </p:stCondLst>
                                        </p:cTn>
                                        <p:tgtEl>
                                          <p:spTgt spid="30"/>
                                        </p:tgtEl>
                                        <p:attrNameLst>
                                          <p:attrName>style.visibility</p:attrName>
                                        </p:attrNameLst>
                                      </p:cBhvr>
                                      <p:to>
                                        <p:strVal val="visible"/>
                                      </p:to>
                                    </p:set>
                                  </p:childTnLst>
                                </p:cTn>
                              </p:par>
                              <p:par>
                                <p:cTn id="81" presetID="1" presetClass="entr" presetSubtype="0" fill="hold" nodeType="withEffect">
                                  <p:stCondLst>
                                    <p:cond delay="0"/>
                                  </p:stCondLst>
                                  <p:childTnLst>
                                    <p:set>
                                      <p:cBhvr>
                                        <p:cTn id="82" dur="1" fill="hold">
                                          <p:stCondLst>
                                            <p:cond delay="0"/>
                                          </p:stCondLst>
                                        </p:cTn>
                                        <p:tgtEl>
                                          <p:spTgt spid="28"/>
                                        </p:tgtEl>
                                        <p:attrNameLst>
                                          <p:attrName>style.visibility</p:attrName>
                                        </p:attrNameLst>
                                      </p:cBhvr>
                                      <p:to>
                                        <p:strVal val="visible"/>
                                      </p:to>
                                    </p:set>
                                  </p:childTnLst>
                                </p:cTn>
                              </p:par>
                              <p:par>
                                <p:cTn id="83" presetID="1" presetClass="entr" presetSubtype="0" fill="hold" nodeType="withEffect">
                                  <p:stCondLst>
                                    <p:cond delay="0"/>
                                  </p:stCondLst>
                                  <p:childTnLst>
                                    <p:set>
                                      <p:cBhvr>
                                        <p:cTn id="84" dur="1" fill="hold">
                                          <p:stCondLst>
                                            <p:cond delay="0"/>
                                          </p:stCondLst>
                                        </p:cTn>
                                        <p:tgtEl>
                                          <p:spTgt spid="27"/>
                                        </p:tgtEl>
                                        <p:attrNameLst>
                                          <p:attrName>style.visibility</p:attrName>
                                        </p:attrNameLst>
                                      </p:cBhvr>
                                      <p:to>
                                        <p:strVal val="visible"/>
                                      </p:to>
                                    </p:set>
                                  </p:childTnLst>
                                </p:cTn>
                              </p:par>
                              <p:par>
                                <p:cTn id="85" presetID="1" presetClass="entr" presetSubtype="0" fill="hold" nodeType="withEffect">
                                  <p:stCondLst>
                                    <p:cond delay="0"/>
                                  </p:stCondLst>
                                  <p:childTnLst>
                                    <p:set>
                                      <p:cBhvr>
                                        <p:cTn id="86" dur="1" fill="hold">
                                          <p:stCondLst>
                                            <p:cond delay="0"/>
                                          </p:stCondLst>
                                        </p:cTn>
                                        <p:tgtEl>
                                          <p:spTgt spid="24"/>
                                        </p:tgtEl>
                                        <p:attrNameLst>
                                          <p:attrName>style.visibility</p:attrName>
                                        </p:attrNameLst>
                                      </p:cBhvr>
                                      <p:to>
                                        <p:strVal val="visible"/>
                                      </p:to>
                                    </p:set>
                                  </p:childTnLst>
                                </p:cTn>
                              </p:par>
                              <p:par>
                                <p:cTn id="87" presetID="1" presetClass="entr" presetSubtype="0" fill="hold" nodeType="withEffect">
                                  <p:stCondLst>
                                    <p:cond delay="0"/>
                                  </p:stCondLst>
                                  <p:childTnLst>
                                    <p:set>
                                      <p:cBhvr>
                                        <p:cTn id="88" dur="1" fill="hold">
                                          <p:stCondLst>
                                            <p:cond delay="0"/>
                                          </p:stCondLst>
                                        </p:cTn>
                                        <p:tgtEl>
                                          <p:spTgt spid="25"/>
                                        </p:tgtEl>
                                        <p:attrNameLst>
                                          <p:attrName>style.visibility</p:attrName>
                                        </p:attrNameLst>
                                      </p:cBhvr>
                                      <p:to>
                                        <p:strVal val="visible"/>
                                      </p:to>
                                    </p:set>
                                  </p:childTnLst>
                                </p:cTn>
                              </p:par>
                              <p:par>
                                <p:cTn id="89" presetID="1" presetClass="entr" presetSubtype="0" fill="hold" nodeType="withEffect">
                                  <p:stCondLst>
                                    <p:cond delay="0"/>
                                  </p:stCondLst>
                                  <p:childTnLst>
                                    <p:set>
                                      <p:cBhvr>
                                        <p:cTn id="90" dur="1" fill="hold">
                                          <p:stCondLst>
                                            <p:cond delay="0"/>
                                          </p:stCondLst>
                                        </p:cTn>
                                        <p:tgtEl>
                                          <p:spTgt spid="23"/>
                                        </p:tgtEl>
                                        <p:attrNameLst>
                                          <p:attrName>style.visibility</p:attrName>
                                        </p:attrNameLst>
                                      </p:cBhvr>
                                      <p:to>
                                        <p:strVal val="visible"/>
                                      </p:to>
                                    </p:set>
                                  </p:childTnLst>
                                </p:cTn>
                              </p:par>
                              <p:par>
                                <p:cTn id="91" presetID="1" presetClass="entr" presetSubtype="0" fill="hold" nodeType="withEffect">
                                  <p:stCondLst>
                                    <p:cond delay="0"/>
                                  </p:stCondLst>
                                  <p:childTnLst>
                                    <p:set>
                                      <p:cBhvr>
                                        <p:cTn id="92" dur="1" fill="hold">
                                          <p:stCondLst>
                                            <p:cond delay="0"/>
                                          </p:stCondLst>
                                        </p:cTn>
                                        <p:tgtEl>
                                          <p:spTgt spid="26"/>
                                        </p:tgtEl>
                                        <p:attrNameLst>
                                          <p:attrName>style.visibility</p:attrName>
                                        </p:attrNameLst>
                                      </p:cBhvr>
                                      <p:to>
                                        <p:strVal val="visible"/>
                                      </p:to>
                                    </p:set>
                                  </p:childTnLst>
                                </p:cTn>
                              </p:par>
                              <p:par>
                                <p:cTn id="93" presetID="1" presetClass="entr" presetSubtype="0" fill="hold" nodeType="withEffect">
                                  <p:stCondLst>
                                    <p:cond delay="0"/>
                                  </p:stCondLst>
                                  <p:childTnLst>
                                    <p:set>
                                      <p:cBhvr>
                                        <p:cTn id="94" dur="1" fill="hold">
                                          <p:stCondLst>
                                            <p:cond delay="0"/>
                                          </p:stCondLst>
                                        </p:cTn>
                                        <p:tgtEl>
                                          <p:spTgt spid="22"/>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nodeType="clickEffect">
                                  <p:stCondLst>
                                    <p:cond delay="0"/>
                                  </p:stCondLst>
                                  <p:childTnLst>
                                    <p:set>
                                      <p:cBhvr>
                                        <p:cTn id="98" dur="1" fill="hold">
                                          <p:stCondLst>
                                            <p:cond delay="0"/>
                                          </p:stCondLst>
                                        </p:cTn>
                                        <p:tgtEl>
                                          <p:spTgt spid="11"/>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grpId="0" nodeType="clickEffect">
                                  <p:stCondLst>
                                    <p:cond delay="0"/>
                                  </p:stCondLst>
                                  <p:childTnLst>
                                    <p:set>
                                      <p:cBhvr>
                                        <p:cTn id="102" dur="1" fill="hold">
                                          <p:stCondLst>
                                            <p:cond delay="0"/>
                                          </p:stCondLst>
                                        </p:cTn>
                                        <p:tgtEl>
                                          <p:spTgt spid="49"/>
                                        </p:tgtEl>
                                        <p:attrNameLst>
                                          <p:attrName>style.visibility</p:attrName>
                                        </p:attrNameLst>
                                      </p:cBhvr>
                                      <p:to>
                                        <p:strVal val="visible"/>
                                      </p:to>
                                    </p:set>
                                  </p:childTnLst>
                                </p:cTn>
                              </p:par>
                              <p:par>
                                <p:cTn id="103" presetID="1" presetClass="entr" presetSubtype="0" fill="hold" nodeType="withEffect">
                                  <p:stCondLst>
                                    <p:cond delay="0"/>
                                  </p:stCondLst>
                                  <p:childTnLst>
                                    <p:set>
                                      <p:cBhvr>
                                        <p:cTn id="104" dur="1" fill="hold">
                                          <p:stCondLst>
                                            <p:cond delay="0"/>
                                          </p:stCondLst>
                                        </p:cTn>
                                        <p:tgtEl>
                                          <p:spTgt spid="48"/>
                                        </p:tgtEl>
                                        <p:attrNameLst>
                                          <p:attrName>style.visibility</p:attrName>
                                        </p:attrNameLst>
                                      </p:cBhvr>
                                      <p:to>
                                        <p:strVal val="visible"/>
                                      </p:to>
                                    </p:set>
                                  </p:childTnLst>
                                </p:cTn>
                              </p:par>
                            </p:childTnLst>
                          </p:cTn>
                        </p:par>
                      </p:childTnLst>
                    </p:cTn>
                  </p:par>
                  <p:par>
                    <p:cTn id="105" fill="hold">
                      <p:stCondLst>
                        <p:cond delay="indefinite"/>
                      </p:stCondLst>
                      <p:childTnLst>
                        <p:par>
                          <p:cTn id="106" fill="hold">
                            <p:stCondLst>
                              <p:cond delay="0"/>
                            </p:stCondLst>
                            <p:childTnLst>
                              <p:par>
                                <p:cTn id="107" presetID="1" presetClass="entr" presetSubtype="0" fill="hold" grpId="0" nodeType="clickEffect">
                                  <p:stCondLst>
                                    <p:cond delay="0"/>
                                  </p:stCondLst>
                                  <p:childTnLst>
                                    <p:set>
                                      <p:cBhvr>
                                        <p:cTn id="108" dur="1" fill="hold">
                                          <p:stCondLst>
                                            <p:cond delay="0"/>
                                          </p:stCondLst>
                                        </p:cTn>
                                        <p:tgtEl>
                                          <p:spTgt spid="50"/>
                                        </p:tgtEl>
                                        <p:attrNameLst>
                                          <p:attrName>style.visibility</p:attrName>
                                        </p:attrNameLst>
                                      </p:cBhvr>
                                      <p:to>
                                        <p:strVal val="visible"/>
                                      </p:to>
                                    </p:set>
                                  </p:childTnLst>
                                </p:cTn>
                              </p:par>
                              <p:par>
                                <p:cTn id="109" presetID="1" presetClass="entr" presetSubtype="0" fill="hold" nodeType="withEffect">
                                  <p:stCondLst>
                                    <p:cond delay="0"/>
                                  </p:stCondLst>
                                  <p:childTnLst>
                                    <p:set>
                                      <p:cBhvr>
                                        <p:cTn id="110" dur="1" fill="hold">
                                          <p:stCondLst>
                                            <p:cond delay="0"/>
                                          </p:stCondLst>
                                        </p:cTn>
                                        <p:tgtEl>
                                          <p:spTgt spid="51"/>
                                        </p:tgtEl>
                                        <p:attrNameLst>
                                          <p:attrName>style.visibility</p:attrName>
                                        </p:attrNameLst>
                                      </p:cBhvr>
                                      <p:to>
                                        <p:strVal val="visible"/>
                                      </p:to>
                                    </p:set>
                                  </p:childTnLst>
                                </p:cTn>
                              </p:par>
                              <p:par>
                                <p:cTn id="111" presetID="1" presetClass="entr" presetSubtype="0" fill="hold" nodeType="withEffect">
                                  <p:stCondLst>
                                    <p:cond delay="0"/>
                                  </p:stCondLst>
                                  <p:childTnLst>
                                    <p:set>
                                      <p:cBhvr>
                                        <p:cTn id="112" dur="1" fill="hold">
                                          <p:stCondLst>
                                            <p:cond delay="0"/>
                                          </p:stCondLst>
                                        </p:cTn>
                                        <p:tgtEl>
                                          <p:spTgt spid="3"/>
                                        </p:tgtEl>
                                        <p:attrNameLst>
                                          <p:attrName>style.visibility</p:attrName>
                                        </p:attrNameLst>
                                      </p:cBhvr>
                                      <p:to>
                                        <p:strVal val="visible"/>
                                      </p:to>
                                    </p:set>
                                  </p:childTnLst>
                                </p:cTn>
                              </p:par>
                              <p:par>
                                <p:cTn id="113" presetID="1" presetClass="entr" presetSubtype="0" fill="hold" nodeType="withEffect">
                                  <p:stCondLst>
                                    <p:cond delay="0"/>
                                  </p:stCondLst>
                                  <p:childTnLst>
                                    <p:set>
                                      <p:cBhvr>
                                        <p:cTn id="114" dur="1" fill="hold">
                                          <p:stCondLst>
                                            <p:cond delay="0"/>
                                          </p:stCondLst>
                                        </p:cTn>
                                        <p:tgtEl>
                                          <p:spTgt spid="52"/>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1" presetClass="entr" presetSubtype="0" fill="hold" nodeType="clickEffect">
                                  <p:stCondLst>
                                    <p:cond delay="0"/>
                                  </p:stCondLst>
                                  <p:childTnLst>
                                    <p:set>
                                      <p:cBhvr>
                                        <p:cTn id="1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47" grpId="0" animBg="1"/>
      <p:bldP spid="49" grpId="0" animBg="1"/>
      <p:bldP spid="5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1DE717-510B-1900-E6A5-78F5A302696E}"/>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48857CD9-5216-8BF8-F7DE-B5919204ED92}"/>
              </a:ext>
            </a:extLst>
          </p:cNvPr>
          <p:cNvSpPr>
            <a:spLocks noGrp="1"/>
          </p:cNvSpPr>
          <p:nvPr>
            <p:ph type="ftr" sz="quarter" idx="11"/>
          </p:nvPr>
        </p:nvSpPr>
        <p:spPr/>
        <p:txBody>
          <a:bodyPr/>
          <a:lstStyle/>
          <a:p>
            <a:r>
              <a:rPr lang="de-CH">
                <a:latin typeface="Source Sans Pro" panose="020B0503030403020204" pitchFamily="34" charset="0"/>
                <a:ea typeface="Source Sans Pro" panose="020B0503030403020204" pitchFamily="34" charset="0"/>
              </a:rPr>
              <a:t>lingedu.ch</a:t>
            </a:r>
            <a:endParaRPr lang="de-CH" dirty="0">
              <a:latin typeface="Source Sans Pro" panose="020B0503030403020204" pitchFamily="34" charset="0"/>
              <a:ea typeface="Source Sans Pro" panose="020B0503030403020204" pitchFamily="34" charset="0"/>
            </a:endParaRPr>
          </a:p>
        </p:txBody>
      </p:sp>
      <p:sp>
        <p:nvSpPr>
          <p:cNvPr id="5" name="Slide Number Placeholder 4">
            <a:extLst>
              <a:ext uri="{FF2B5EF4-FFF2-40B4-BE49-F238E27FC236}">
                <a16:creationId xmlns:a16="http://schemas.microsoft.com/office/drawing/2014/main" id="{EA696373-5C08-01DA-7183-1CE91EFCA303}"/>
              </a:ext>
            </a:extLst>
          </p:cNvPr>
          <p:cNvSpPr>
            <a:spLocks noGrp="1"/>
          </p:cNvSpPr>
          <p:nvPr>
            <p:ph type="sldNum" sz="quarter" idx="12"/>
          </p:nvPr>
        </p:nvSpPr>
        <p:spPr/>
        <p:txBody>
          <a:bodyPr/>
          <a:lstStyle/>
          <a:p>
            <a:fld id="{CA85EE98-F69B-324A-9959-79D5EB3644DB}" type="slidenum">
              <a:rPr lang="de-CH" smtClean="0">
                <a:latin typeface="Source Sans Pro" panose="020B0503030403020204" pitchFamily="34" charset="0"/>
                <a:ea typeface="Source Sans Pro" panose="020B0503030403020204" pitchFamily="34" charset="0"/>
              </a:rPr>
              <a:t>21</a:t>
            </a:fld>
            <a:endParaRPr lang="de-CH">
              <a:latin typeface="Source Sans Pro" panose="020B0503030403020204" pitchFamily="34" charset="0"/>
              <a:ea typeface="Source Sans Pro" panose="020B0503030403020204" pitchFamily="34" charset="0"/>
            </a:endParaRPr>
          </a:p>
        </p:txBody>
      </p:sp>
      <p:pic>
        <p:nvPicPr>
          <p:cNvPr id="6" name="Picture 5">
            <a:extLst>
              <a:ext uri="{FF2B5EF4-FFF2-40B4-BE49-F238E27FC236}">
                <a16:creationId xmlns:a16="http://schemas.microsoft.com/office/drawing/2014/main" id="{A3CFAEF3-2752-8B83-3963-89B875A8792E}"/>
              </a:ext>
            </a:extLst>
          </p:cNvPr>
          <p:cNvPicPr>
            <a:picLocks noChangeAspect="1"/>
          </p:cNvPicPr>
          <p:nvPr/>
        </p:nvPicPr>
        <p:blipFill>
          <a:blip r:embed="rId3"/>
          <a:stretch>
            <a:fillRect/>
          </a:stretch>
        </p:blipFill>
        <p:spPr>
          <a:xfrm>
            <a:off x="4601110" y="1433242"/>
            <a:ext cx="2743200" cy="3700189"/>
          </a:xfrm>
          <a:prstGeom prst="rect">
            <a:avLst/>
          </a:prstGeom>
        </p:spPr>
      </p:pic>
      <p:sp>
        <p:nvSpPr>
          <p:cNvPr id="7" name="TextBox 6">
            <a:extLst>
              <a:ext uri="{FF2B5EF4-FFF2-40B4-BE49-F238E27FC236}">
                <a16:creationId xmlns:a16="http://schemas.microsoft.com/office/drawing/2014/main" id="{BF12F1BF-806A-25B1-608A-7D3BC223D08D}"/>
              </a:ext>
            </a:extLst>
          </p:cNvPr>
          <p:cNvSpPr txBox="1"/>
          <p:nvPr/>
        </p:nvSpPr>
        <p:spPr>
          <a:xfrm>
            <a:off x="5064105" y="258303"/>
            <a:ext cx="1562928" cy="1061829"/>
          </a:xfrm>
          <a:prstGeom prst="rect">
            <a:avLst/>
          </a:prstGeom>
          <a:solidFill>
            <a:schemeClr val="bg1"/>
          </a:solidFill>
          <a:ln>
            <a:solidFill>
              <a:schemeClr val="tx1"/>
            </a:solidFill>
          </a:ln>
        </p:spPr>
        <p:txBody>
          <a:bodyPr wrap="none" lIns="0" tIns="0" rIns="0" bIns="0" rtlCol="0">
            <a:spAutoFit/>
          </a:bodyPr>
          <a:lstStyle/>
          <a:p>
            <a:pPr algn="ctr"/>
            <a:r>
              <a:rPr lang="en-US" sz="2300" dirty="0">
                <a:latin typeface="Source Sans Pro" panose="020B0503030403020204" pitchFamily="34" charset="0"/>
                <a:ea typeface="Source Sans Pro" panose="020B0503030403020204" pitchFamily="34" charset="0"/>
              </a:rPr>
              <a:t>Proto-</a:t>
            </a:r>
            <a:br>
              <a:rPr lang="en-US" sz="2300" dirty="0">
                <a:latin typeface="Source Sans Pro" panose="020B0503030403020204" pitchFamily="34" charset="0"/>
                <a:ea typeface="Source Sans Pro" panose="020B0503030403020204" pitchFamily="34" charset="0"/>
              </a:rPr>
            </a:br>
            <a:r>
              <a:rPr lang="en-US" sz="2300" dirty="0">
                <a:latin typeface="Source Sans Pro" panose="020B0503030403020204" pitchFamily="34" charset="0"/>
                <a:ea typeface="Source Sans Pro" panose="020B0503030403020204" pitchFamily="34" charset="0"/>
              </a:rPr>
              <a:t>West-</a:t>
            </a:r>
            <a:br>
              <a:rPr lang="en-US" sz="2300" dirty="0">
                <a:latin typeface="Source Sans Pro" panose="020B0503030403020204" pitchFamily="34" charset="0"/>
                <a:ea typeface="Source Sans Pro" panose="020B0503030403020204" pitchFamily="34" charset="0"/>
              </a:rPr>
            </a:br>
            <a:r>
              <a:rPr lang="en-US" sz="2300" dirty="0">
                <a:latin typeface="Source Sans Pro" panose="020B0503030403020204" pitchFamily="34" charset="0"/>
                <a:ea typeface="Source Sans Pro" panose="020B0503030403020204" pitchFamily="34" charset="0"/>
              </a:rPr>
              <a:t> germanisch </a:t>
            </a:r>
          </a:p>
        </p:txBody>
      </p:sp>
      <p:sp>
        <p:nvSpPr>
          <p:cNvPr id="8" name="TextBox 7">
            <a:extLst>
              <a:ext uri="{FF2B5EF4-FFF2-40B4-BE49-F238E27FC236}">
                <a16:creationId xmlns:a16="http://schemas.microsoft.com/office/drawing/2014/main" id="{0C35DEB0-D68A-BEA5-50F5-B684AEF14A60}"/>
              </a:ext>
            </a:extLst>
          </p:cNvPr>
          <p:cNvSpPr txBox="1"/>
          <p:nvPr/>
        </p:nvSpPr>
        <p:spPr>
          <a:xfrm>
            <a:off x="4422540" y="5182052"/>
            <a:ext cx="1106073" cy="707886"/>
          </a:xfrm>
          <a:prstGeom prst="rect">
            <a:avLst/>
          </a:prstGeom>
          <a:noFill/>
          <a:ln>
            <a:solidFill>
              <a:schemeClr val="tx1"/>
            </a:solidFill>
          </a:ln>
        </p:spPr>
        <p:txBody>
          <a:bodyPr wrap="none" lIns="0" tIns="0" rIns="0" bIns="0" rtlCol="0">
            <a:spAutoFit/>
          </a:bodyPr>
          <a:lstStyle/>
          <a:p>
            <a:pPr algn="ctr"/>
            <a:r>
              <a:rPr lang="en-US" sz="2300" dirty="0">
                <a:latin typeface="Source Sans Pro" panose="020B0503030403020204" pitchFamily="34" charset="0"/>
                <a:ea typeface="Source Sans Pro" panose="020B0503030403020204" pitchFamily="34" charset="0"/>
              </a:rPr>
              <a:t>Zürich-</a:t>
            </a:r>
          </a:p>
          <a:p>
            <a:pPr algn="ctr"/>
            <a:r>
              <a:rPr lang="en-US" sz="2300" dirty="0">
                <a:latin typeface="Source Sans Pro" panose="020B0503030403020204" pitchFamily="34" charset="0"/>
                <a:ea typeface="Source Sans Pro" panose="020B0503030403020204" pitchFamily="34" charset="0"/>
              </a:rPr>
              <a:t> deutsch </a:t>
            </a:r>
          </a:p>
        </p:txBody>
      </p:sp>
      <p:sp>
        <p:nvSpPr>
          <p:cNvPr id="9" name="TextBox 8">
            <a:extLst>
              <a:ext uri="{FF2B5EF4-FFF2-40B4-BE49-F238E27FC236}">
                <a16:creationId xmlns:a16="http://schemas.microsoft.com/office/drawing/2014/main" id="{70B02D5F-8361-CA50-E6DF-A2ED3CF22CE4}"/>
              </a:ext>
            </a:extLst>
          </p:cNvPr>
          <p:cNvSpPr txBox="1"/>
          <p:nvPr/>
        </p:nvSpPr>
        <p:spPr>
          <a:xfrm>
            <a:off x="6436327" y="5165877"/>
            <a:ext cx="1356141" cy="707886"/>
          </a:xfrm>
          <a:prstGeom prst="rect">
            <a:avLst/>
          </a:prstGeom>
          <a:noFill/>
          <a:ln>
            <a:solidFill>
              <a:schemeClr val="tx1"/>
            </a:solidFill>
          </a:ln>
        </p:spPr>
        <p:txBody>
          <a:bodyPr wrap="none" lIns="0" tIns="0" rIns="0" bIns="0" rtlCol="0">
            <a:spAutoFit/>
          </a:bodyPr>
          <a:lstStyle/>
          <a:p>
            <a:pPr algn="ctr"/>
            <a:r>
              <a:rPr lang="en-US" sz="2300" dirty="0">
                <a:latin typeface="Source Sans Pro" panose="020B0503030403020204" pitchFamily="34" charset="0"/>
                <a:ea typeface="Source Sans Pro" panose="020B0503030403020204" pitchFamily="34" charset="0"/>
              </a:rPr>
              <a:t> Standard- </a:t>
            </a:r>
            <a:br>
              <a:rPr lang="en-US" sz="2300" dirty="0">
                <a:latin typeface="Source Sans Pro" panose="020B0503030403020204" pitchFamily="34" charset="0"/>
                <a:ea typeface="Source Sans Pro" panose="020B0503030403020204" pitchFamily="34" charset="0"/>
              </a:rPr>
            </a:br>
            <a:r>
              <a:rPr lang="en-US" sz="2300" dirty="0">
                <a:latin typeface="Source Sans Pro" panose="020B0503030403020204" pitchFamily="34" charset="0"/>
                <a:ea typeface="Source Sans Pro" panose="020B0503030403020204" pitchFamily="34" charset="0"/>
              </a:rPr>
              <a:t>deutsch</a:t>
            </a:r>
          </a:p>
        </p:txBody>
      </p:sp>
      <p:graphicFrame>
        <p:nvGraphicFramePr>
          <p:cNvPr id="10" name="Table 9">
            <a:extLst>
              <a:ext uri="{FF2B5EF4-FFF2-40B4-BE49-F238E27FC236}">
                <a16:creationId xmlns:a16="http://schemas.microsoft.com/office/drawing/2014/main" id="{0D4F3EAF-5592-F384-C337-FDFDCBAC29F0}"/>
              </a:ext>
            </a:extLst>
          </p:cNvPr>
          <p:cNvGraphicFramePr>
            <a:graphicFrameLocks noGrp="1"/>
          </p:cNvGraphicFramePr>
          <p:nvPr/>
        </p:nvGraphicFramePr>
        <p:xfrm>
          <a:off x="6773203" y="687011"/>
          <a:ext cx="1063163" cy="1613565"/>
        </p:xfrm>
        <a:graphic>
          <a:graphicData uri="http://schemas.openxmlformats.org/drawingml/2006/table">
            <a:tbl>
              <a:tblPr/>
              <a:tblGrid>
                <a:gridCol w="1063163">
                  <a:extLst>
                    <a:ext uri="{9D8B030D-6E8A-4147-A177-3AD203B41FA5}">
                      <a16:colId xmlns:a16="http://schemas.microsoft.com/office/drawing/2014/main" val="3489562501"/>
                    </a:ext>
                  </a:extLst>
                </a:gridCol>
              </a:tblGrid>
              <a:tr h="799578">
                <a:tc>
                  <a:txBody>
                    <a:bodyPr/>
                    <a:lstStyle/>
                    <a:p>
                      <a:pPr>
                        <a:buNone/>
                      </a:pPr>
                      <a:endParaRPr lang="en-US" dirty="0">
                        <a:effectLst/>
                        <a:latin typeface="Source Sans Pro" panose="020B0503030403020204" pitchFamily="34" charset="0"/>
                        <a:ea typeface="Source Sans Pro" panose="020B0503030403020204" pitchFamily="34" charset="0"/>
                      </a:endParaRPr>
                    </a:p>
                    <a:p>
                      <a:pPr algn="ctr">
                        <a:buNone/>
                      </a:pPr>
                      <a:r>
                        <a:rPr lang="en-US" sz="1400" dirty="0">
                          <a:solidFill>
                            <a:srgbClr val="FFFFFF"/>
                          </a:solidFill>
                          <a:effectLst/>
                          <a:latin typeface="Source Sans Pro" panose="020B0503030403020204" pitchFamily="34" charset="0"/>
                          <a:ea typeface="Source Sans Pro" panose="020B0503030403020204" pitchFamily="34" charset="0"/>
                        </a:rPr>
                        <a:t>*leukan</a:t>
                      </a:r>
                    </a:p>
                    <a:p>
                      <a:pPr algn="ctr">
                        <a:buNone/>
                      </a:pPr>
                      <a:endParaRPr lang="en-US" sz="1400" dirty="0">
                        <a:effectLst/>
                        <a:latin typeface="Source Sans Pro" panose="020B0503030403020204" pitchFamily="34" charset="0"/>
                        <a:ea typeface="Source Sans Pro" panose="020B0503030403020204" pitchFamily="34" charset="0"/>
                      </a:endParaRP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800040"/>
                    </a:solidFill>
                  </a:tcPr>
                </a:tc>
                <a:extLst>
                  <a:ext uri="{0D108BD9-81ED-4DB2-BD59-A6C34878D82A}">
                    <a16:rowId xmlns:a16="http://schemas.microsoft.com/office/drawing/2014/main" val="3042009"/>
                  </a:ext>
                </a:extLst>
              </a:tr>
              <a:tr h="311067">
                <a:tc>
                  <a:txBody>
                    <a:bodyPr/>
                    <a:lstStyle/>
                    <a:p>
                      <a:pPr algn="ctr">
                        <a:buNone/>
                      </a:pPr>
                      <a:r>
                        <a:rPr lang="en-US" sz="1400" dirty="0">
                          <a:solidFill>
                            <a:srgbClr val="000000"/>
                          </a:solidFill>
                          <a:effectLst/>
                          <a:latin typeface="Source Sans Pro" panose="020B0503030403020204" pitchFamily="34" charset="0"/>
                          <a:ea typeface="Source Sans Pro" panose="020B0503030403020204" pitchFamily="34" charset="0"/>
                        </a:rPr>
                        <a:t>*skauwōn</a:t>
                      </a:r>
                      <a:endParaRPr lang="en-US" sz="1400" dirty="0">
                        <a:effectLst/>
                        <a:latin typeface="Source Sans Pro" panose="020B0503030403020204" pitchFamily="34" charset="0"/>
                        <a:ea typeface="Source Sans Pro" panose="020B0503030403020204" pitchFamily="34" charset="0"/>
                      </a:endParaRP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E6E6E6"/>
                    </a:solidFill>
                  </a:tcPr>
                </a:tc>
                <a:extLst>
                  <a:ext uri="{0D108BD9-81ED-4DB2-BD59-A6C34878D82A}">
                    <a16:rowId xmlns:a16="http://schemas.microsoft.com/office/drawing/2014/main" val="977828157"/>
                  </a:ext>
                </a:extLst>
              </a:tr>
              <a:tr h="343606">
                <a:tc>
                  <a:txBody>
                    <a:bodyPr/>
                    <a:lstStyle/>
                    <a:p>
                      <a:pPr algn="ctr">
                        <a:buNone/>
                      </a:pPr>
                      <a:r>
                        <a:rPr lang="en-US" sz="1000" dirty="0">
                          <a:solidFill>
                            <a:srgbClr val="000000"/>
                          </a:solidFill>
                          <a:effectLst/>
                          <a:latin typeface="Source Sans Pro" panose="020B0503030403020204" pitchFamily="34" charset="0"/>
                          <a:ea typeface="Source Sans Pro" panose="020B0503030403020204" pitchFamily="34" charset="0"/>
                        </a:rPr>
                        <a:t>Bedeutung:</a:t>
                      </a:r>
                      <a:endParaRPr lang="en-US" sz="700" dirty="0">
                        <a:solidFill>
                          <a:srgbClr val="000000"/>
                        </a:solidFill>
                        <a:effectLst/>
                        <a:latin typeface="Source Sans Pro" panose="020B0503030403020204" pitchFamily="34" charset="0"/>
                        <a:ea typeface="Source Sans Pro" panose="020B0503030403020204" pitchFamily="34" charset="0"/>
                      </a:endParaRPr>
                    </a:p>
                    <a:p>
                      <a:pPr algn="ctr">
                        <a:buNone/>
                      </a:pPr>
                      <a:r>
                        <a:rPr lang="en-US" dirty="0">
                          <a:solidFill>
                            <a:srgbClr val="000000"/>
                          </a:solidFill>
                          <a:effectLst/>
                          <a:latin typeface="Source Sans Pro" panose="020B0503030403020204" pitchFamily="34" charset="0"/>
                          <a:ea typeface="Source Sans Pro" panose="020B0503030403020204" pitchFamily="34" charset="0"/>
                        </a:rPr>
                        <a:t>SCHAUEN</a:t>
                      </a:r>
                      <a:endParaRPr lang="en-US" dirty="0">
                        <a:effectLst/>
                        <a:latin typeface="Source Sans Pro" panose="020B0503030403020204" pitchFamily="34" charset="0"/>
                        <a:ea typeface="Source Sans Pro" panose="020B0503030403020204" pitchFamily="34" charset="0"/>
                      </a:endParaRP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343351861"/>
                  </a:ext>
                </a:extLst>
              </a:tr>
            </a:tbl>
          </a:graphicData>
        </a:graphic>
      </p:graphicFrame>
      <p:graphicFrame>
        <p:nvGraphicFramePr>
          <p:cNvPr id="11" name="Table 10">
            <a:extLst>
              <a:ext uri="{FF2B5EF4-FFF2-40B4-BE49-F238E27FC236}">
                <a16:creationId xmlns:a16="http://schemas.microsoft.com/office/drawing/2014/main" id="{B2BC45A2-8F5B-62A0-57A0-3F2F7D2AABD9}"/>
              </a:ext>
            </a:extLst>
          </p:cNvPr>
          <p:cNvGraphicFramePr>
            <a:graphicFrameLocks noGrp="1"/>
          </p:cNvGraphicFramePr>
          <p:nvPr/>
        </p:nvGraphicFramePr>
        <p:xfrm>
          <a:off x="3046525" y="4666849"/>
          <a:ext cx="1120884" cy="1624492"/>
        </p:xfrm>
        <a:graphic>
          <a:graphicData uri="http://schemas.openxmlformats.org/drawingml/2006/table">
            <a:tbl>
              <a:tblPr/>
              <a:tblGrid>
                <a:gridCol w="1120884">
                  <a:extLst>
                    <a:ext uri="{9D8B030D-6E8A-4147-A177-3AD203B41FA5}">
                      <a16:colId xmlns:a16="http://schemas.microsoft.com/office/drawing/2014/main" val="3489562501"/>
                    </a:ext>
                  </a:extLst>
                </a:gridCol>
              </a:tblGrid>
              <a:tr h="1152052">
                <a:tc>
                  <a:txBody>
                    <a:bodyPr/>
                    <a:lstStyle/>
                    <a:p>
                      <a:pPr algn="ctr">
                        <a:buNone/>
                      </a:pPr>
                      <a:r>
                        <a:rPr lang="en-US" sz="1400" dirty="0">
                          <a:solidFill>
                            <a:srgbClr val="FFFFFF"/>
                          </a:solidFill>
                          <a:effectLst/>
                          <a:latin typeface="Source Sans Pro" panose="020B0503030403020204" pitchFamily="34" charset="0"/>
                          <a:ea typeface="Source Sans Pro" panose="020B0503030403020204" pitchFamily="34" charset="0"/>
                        </a:rPr>
                        <a:t>luege</a:t>
                      </a: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800040"/>
                    </a:solidFill>
                  </a:tcPr>
                </a:tc>
                <a:extLst>
                  <a:ext uri="{0D108BD9-81ED-4DB2-BD59-A6C34878D82A}">
                    <a16:rowId xmlns:a16="http://schemas.microsoft.com/office/drawing/2014/main" val="3042009"/>
                  </a:ext>
                </a:extLst>
              </a:tr>
              <a:tr h="35641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dirty="0">
                          <a:solidFill>
                            <a:srgbClr val="000000"/>
                          </a:solidFill>
                          <a:effectLst/>
                          <a:latin typeface="Source Sans Pro" panose="020B0503030403020204" pitchFamily="34" charset="0"/>
                          <a:ea typeface="Source Sans Pro" panose="020B0503030403020204" pitchFamily="34" charset="0"/>
                        </a:rPr>
                        <a:t>Bedeutung:</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rgbClr val="000000"/>
                          </a:solidFill>
                          <a:effectLst/>
                          <a:latin typeface="Source Sans Pro" panose="020B0503030403020204" pitchFamily="34" charset="0"/>
                          <a:ea typeface="Source Sans Pro" panose="020B0503030403020204" pitchFamily="34" charset="0"/>
                        </a:rPr>
                        <a:t>SCHAUEN</a:t>
                      </a:r>
                      <a:endParaRPr lang="en-US" dirty="0">
                        <a:effectLst/>
                        <a:latin typeface="Source Sans Pro" panose="020B0503030403020204" pitchFamily="34" charset="0"/>
                        <a:ea typeface="Source Sans Pro" panose="020B0503030403020204" pitchFamily="34" charset="0"/>
                      </a:endParaRP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343351861"/>
                  </a:ext>
                </a:extLst>
              </a:tr>
            </a:tbl>
          </a:graphicData>
        </a:graphic>
      </p:graphicFrame>
      <p:pic>
        <p:nvPicPr>
          <p:cNvPr id="13" name="Picture 12">
            <a:extLst>
              <a:ext uri="{FF2B5EF4-FFF2-40B4-BE49-F238E27FC236}">
                <a16:creationId xmlns:a16="http://schemas.microsoft.com/office/drawing/2014/main" id="{D84F4701-E22D-0E4B-FFF4-8523855A5E9D}"/>
              </a:ext>
            </a:extLst>
          </p:cNvPr>
          <p:cNvPicPr>
            <a:picLocks noChangeAspect="1"/>
          </p:cNvPicPr>
          <p:nvPr/>
        </p:nvPicPr>
        <p:blipFill>
          <a:blip r:embed="rId4"/>
          <a:stretch>
            <a:fillRect/>
          </a:stretch>
        </p:blipFill>
        <p:spPr>
          <a:xfrm>
            <a:off x="5630334" y="1475250"/>
            <a:ext cx="277868" cy="232634"/>
          </a:xfrm>
          <a:prstGeom prst="rect">
            <a:avLst/>
          </a:prstGeom>
        </p:spPr>
      </p:pic>
      <p:pic>
        <p:nvPicPr>
          <p:cNvPr id="14" name="Picture 13">
            <a:extLst>
              <a:ext uri="{FF2B5EF4-FFF2-40B4-BE49-F238E27FC236}">
                <a16:creationId xmlns:a16="http://schemas.microsoft.com/office/drawing/2014/main" id="{31EAEF5D-CD8B-7772-0825-8490601766DD}"/>
              </a:ext>
            </a:extLst>
          </p:cNvPr>
          <p:cNvPicPr>
            <a:picLocks noChangeAspect="1"/>
          </p:cNvPicPr>
          <p:nvPr/>
        </p:nvPicPr>
        <p:blipFill>
          <a:blip r:embed="rId4"/>
          <a:stretch>
            <a:fillRect/>
          </a:stretch>
        </p:blipFill>
        <p:spPr>
          <a:xfrm>
            <a:off x="5667910" y="1768836"/>
            <a:ext cx="277868" cy="232634"/>
          </a:xfrm>
          <a:prstGeom prst="rect">
            <a:avLst/>
          </a:prstGeom>
        </p:spPr>
      </p:pic>
      <p:pic>
        <p:nvPicPr>
          <p:cNvPr id="15" name="Picture 14">
            <a:extLst>
              <a:ext uri="{FF2B5EF4-FFF2-40B4-BE49-F238E27FC236}">
                <a16:creationId xmlns:a16="http://schemas.microsoft.com/office/drawing/2014/main" id="{EA98A651-E7F8-7F3C-E3C6-074E318CE6B2}"/>
              </a:ext>
            </a:extLst>
          </p:cNvPr>
          <p:cNvPicPr>
            <a:picLocks noChangeAspect="1"/>
          </p:cNvPicPr>
          <p:nvPr/>
        </p:nvPicPr>
        <p:blipFill>
          <a:blip r:embed="rId4"/>
          <a:stretch>
            <a:fillRect/>
          </a:stretch>
        </p:blipFill>
        <p:spPr>
          <a:xfrm>
            <a:off x="5667910" y="2010557"/>
            <a:ext cx="277868" cy="232634"/>
          </a:xfrm>
          <a:prstGeom prst="rect">
            <a:avLst/>
          </a:prstGeom>
        </p:spPr>
      </p:pic>
      <p:pic>
        <p:nvPicPr>
          <p:cNvPr id="16" name="Picture 15">
            <a:extLst>
              <a:ext uri="{FF2B5EF4-FFF2-40B4-BE49-F238E27FC236}">
                <a16:creationId xmlns:a16="http://schemas.microsoft.com/office/drawing/2014/main" id="{DFB8F8ED-EF5C-30D5-CBCF-C1FEF6104F0E}"/>
              </a:ext>
            </a:extLst>
          </p:cNvPr>
          <p:cNvPicPr>
            <a:picLocks noChangeAspect="1"/>
          </p:cNvPicPr>
          <p:nvPr/>
        </p:nvPicPr>
        <p:blipFill>
          <a:blip r:embed="rId4"/>
          <a:stretch>
            <a:fillRect/>
          </a:stretch>
        </p:blipFill>
        <p:spPr>
          <a:xfrm>
            <a:off x="5999642" y="2391557"/>
            <a:ext cx="277868" cy="232634"/>
          </a:xfrm>
          <a:prstGeom prst="rect">
            <a:avLst/>
          </a:prstGeom>
        </p:spPr>
      </p:pic>
      <p:pic>
        <p:nvPicPr>
          <p:cNvPr id="17" name="Picture 16">
            <a:extLst>
              <a:ext uri="{FF2B5EF4-FFF2-40B4-BE49-F238E27FC236}">
                <a16:creationId xmlns:a16="http://schemas.microsoft.com/office/drawing/2014/main" id="{DD4F9C79-558C-5129-0A8C-68AA452FE15B}"/>
              </a:ext>
            </a:extLst>
          </p:cNvPr>
          <p:cNvPicPr>
            <a:picLocks noChangeAspect="1"/>
          </p:cNvPicPr>
          <p:nvPr/>
        </p:nvPicPr>
        <p:blipFill>
          <a:blip r:embed="rId4"/>
          <a:stretch>
            <a:fillRect/>
          </a:stretch>
        </p:blipFill>
        <p:spPr>
          <a:xfrm>
            <a:off x="5972710" y="2121928"/>
            <a:ext cx="277868" cy="232634"/>
          </a:xfrm>
          <a:prstGeom prst="rect">
            <a:avLst/>
          </a:prstGeom>
        </p:spPr>
      </p:pic>
      <p:pic>
        <p:nvPicPr>
          <p:cNvPr id="18" name="Picture 17">
            <a:extLst>
              <a:ext uri="{FF2B5EF4-FFF2-40B4-BE49-F238E27FC236}">
                <a16:creationId xmlns:a16="http://schemas.microsoft.com/office/drawing/2014/main" id="{F4F75F2D-2E60-166A-19E1-6C802A61A2D7}"/>
              </a:ext>
            </a:extLst>
          </p:cNvPr>
          <p:cNvPicPr>
            <a:picLocks noChangeAspect="1"/>
          </p:cNvPicPr>
          <p:nvPr/>
        </p:nvPicPr>
        <p:blipFill>
          <a:blip r:embed="rId4"/>
          <a:stretch>
            <a:fillRect/>
          </a:stretch>
        </p:blipFill>
        <p:spPr>
          <a:xfrm>
            <a:off x="5667628" y="2501972"/>
            <a:ext cx="277868" cy="232634"/>
          </a:xfrm>
          <a:prstGeom prst="rect">
            <a:avLst/>
          </a:prstGeom>
        </p:spPr>
      </p:pic>
      <p:pic>
        <p:nvPicPr>
          <p:cNvPr id="19" name="Picture 18">
            <a:extLst>
              <a:ext uri="{FF2B5EF4-FFF2-40B4-BE49-F238E27FC236}">
                <a16:creationId xmlns:a16="http://schemas.microsoft.com/office/drawing/2014/main" id="{C61B34B0-321C-24C7-C935-51937FE0E819}"/>
              </a:ext>
            </a:extLst>
          </p:cNvPr>
          <p:cNvPicPr>
            <a:picLocks noChangeAspect="1"/>
          </p:cNvPicPr>
          <p:nvPr/>
        </p:nvPicPr>
        <p:blipFill>
          <a:blip r:embed="rId4"/>
          <a:stretch>
            <a:fillRect/>
          </a:stretch>
        </p:blipFill>
        <p:spPr>
          <a:xfrm>
            <a:off x="6148201" y="2860955"/>
            <a:ext cx="277868" cy="232634"/>
          </a:xfrm>
          <a:prstGeom prst="rect">
            <a:avLst/>
          </a:prstGeom>
        </p:spPr>
      </p:pic>
      <p:pic>
        <p:nvPicPr>
          <p:cNvPr id="20" name="Picture 19">
            <a:extLst>
              <a:ext uri="{FF2B5EF4-FFF2-40B4-BE49-F238E27FC236}">
                <a16:creationId xmlns:a16="http://schemas.microsoft.com/office/drawing/2014/main" id="{15F84F94-B757-338C-ABFC-9D098C54C58E}"/>
              </a:ext>
            </a:extLst>
          </p:cNvPr>
          <p:cNvPicPr>
            <a:picLocks noChangeAspect="1"/>
          </p:cNvPicPr>
          <p:nvPr/>
        </p:nvPicPr>
        <p:blipFill>
          <a:blip r:embed="rId4"/>
          <a:stretch>
            <a:fillRect/>
          </a:stretch>
        </p:blipFill>
        <p:spPr>
          <a:xfrm>
            <a:off x="5721774" y="2803739"/>
            <a:ext cx="277868" cy="232634"/>
          </a:xfrm>
          <a:prstGeom prst="rect">
            <a:avLst/>
          </a:prstGeom>
        </p:spPr>
      </p:pic>
      <p:pic>
        <p:nvPicPr>
          <p:cNvPr id="21" name="Picture 20">
            <a:extLst>
              <a:ext uri="{FF2B5EF4-FFF2-40B4-BE49-F238E27FC236}">
                <a16:creationId xmlns:a16="http://schemas.microsoft.com/office/drawing/2014/main" id="{DD8E8AA6-5934-B927-5D77-E020021812B8}"/>
              </a:ext>
            </a:extLst>
          </p:cNvPr>
          <p:cNvPicPr>
            <a:picLocks noChangeAspect="1"/>
          </p:cNvPicPr>
          <p:nvPr/>
        </p:nvPicPr>
        <p:blipFill>
          <a:blip r:embed="rId4"/>
          <a:stretch>
            <a:fillRect/>
          </a:stretch>
        </p:blipFill>
        <p:spPr>
          <a:xfrm>
            <a:off x="5598250" y="3084994"/>
            <a:ext cx="277868" cy="232634"/>
          </a:xfrm>
          <a:prstGeom prst="rect">
            <a:avLst/>
          </a:prstGeom>
        </p:spPr>
      </p:pic>
      <p:pic>
        <p:nvPicPr>
          <p:cNvPr id="22" name="Picture 21">
            <a:extLst>
              <a:ext uri="{FF2B5EF4-FFF2-40B4-BE49-F238E27FC236}">
                <a16:creationId xmlns:a16="http://schemas.microsoft.com/office/drawing/2014/main" id="{EE5021CF-F631-5EA9-CE94-B479FF0570D3}"/>
              </a:ext>
            </a:extLst>
          </p:cNvPr>
          <p:cNvPicPr>
            <a:picLocks noChangeAspect="1"/>
          </p:cNvPicPr>
          <p:nvPr/>
        </p:nvPicPr>
        <p:blipFill>
          <a:blip r:embed="rId4"/>
          <a:stretch>
            <a:fillRect/>
          </a:stretch>
        </p:blipFill>
        <p:spPr>
          <a:xfrm>
            <a:off x="5667910" y="3417873"/>
            <a:ext cx="277868" cy="232634"/>
          </a:xfrm>
          <a:prstGeom prst="rect">
            <a:avLst/>
          </a:prstGeom>
        </p:spPr>
      </p:pic>
      <p:pic>
        <p:nvPicPr>
          <p:cNvPr id="23" name="Picture 22">
            <a:extLst>
              <a:ext uri="{FF2B5EF4-FFF2-40B4-BE49-F238E27FC236}">
                <a16:creationId xmlns:a16="http://schemas.microsoft.com/office/drawing/2014/main" id="{B210C0AF-56B0-1D1A-6CF7-079772820FFB}"/>
              </a:ext>
            </a:extLst>
          </p:cNvPr>
          <p:cNvPicPr>
            <a:picLocks noChangeAspect="1"/>
          </p:cNvPicPr>
          <p:nvPr/>
        </p:nvPicPr>
        <p:blipFill>
          <a:blip r:embed="rId4"/>
          <a:stretch>
            <a:fillRect/>
          </a:stretch>
        </p:blipFill>
        <p:spPr>
          <a:xfrm>
            <a:off x="5274178" y="3965053"/>
            <a:ext cx="277868" cy="232634"/>
          </a:xfrm>
          <a:prstGeom prst="rect">
            <a:avLst/>
          </a:prstGeom>
        </p:spPr>
      </p:pic>
      <p:pic>
        <p:nvPicPr>
          <p:cNvPr id="24" name="Picture 23">
            <a:extLst>
              <a:ext uri="{FF2B5EF4-FFF2-40B4-BE49-F238E27FC236}">
                <a16:creationId xmlns:a16="http://schemas.microsoft.com/office/drawing/2014/main" id="{7F499C65-AF9B-6FEA-1A6A-5A1DDB52D27E}"/>
              </a:ext>
            </a:extLst>
          </p:cNvPr>
          <p:cNvPicPr>
            <a:picLocks noChangeAspect="1"/>
          </p:cNvPicPr>
          <p:nvPr/>
        </p:nvPicPr>
        <p:blipFill>
          <a:blip r:embed="rId4"/>
          <a:stretch>
            <a:fillRect/>
          </a:stretch>
        </p:blipFill>
        <p:spPr>
          <a:xfrm>
            <a:off x="5413112" y="4164404"/>
            <a:ext cx="277868" cy="232634"/>
          </a:xfrm>
          <a:prstGeom prst="rect">
            <a:avLst/>
          </a:prstGeom>
        </p:spPr>
      </p:pic>
      <p:pic>
        <p:nvPicPr>
          <p:cNvPr id="25" name="Picture 24">
            <a:extLst>
              <a:ext uri="{FF2B5EF4-FFF2-40B4-BE49-F238E27FC236}">
                <a16:creationId xmlns:a16="http://schemas.microsoft.com/office/drawing/2014/main" id="{3936EAA4-2947-8CB8-7606-A1D370EDAF58}"/>
              </a:ext>
            </a:extLst>
          </p:cNvPr>
          <p:cNvPicPr>
            <a:picLocks noChangeAspect="1"/>
          </p:cNvPicPr>
          <p:nvPr/>
        </p:nvPicPr>
        <p:blipFill>
          <a:blip r:embed="rId4"/>
          <a:stretch>
            <a:fillRect/>
          </a:stretch>
        </p:blipFill>
        <p:spPr>
          <a:xfrm>
            <a:off x="5567700" y="3801291"/>
            <a:ext cx="277868" cy="232634"/>
          </a:xfrm>
          <a:prstGeom prst="rect">
            <a:avLst/>
          </a:prstGeom>
        </p:spPr>
      </p:pic>
      <p:pic>
        <p:nvPicPr>
          <p:cNvPr id="26" name="Picture 25">
            <a:extLst>
              <a:ext uri="{FF2B5EF4-FFF2-40B4-BE49-F238E27FC236}">
                <a16:creationId xmlns:a16="http://schemas.microsoft.com/office/drawing/2014/main" id="{F61958CE-EAC8-939C-D11E-411096CA41C2}"/>
              </a:ext>
            </a:extLst>
          </p:cNvPr>
          <p:cNvPicPr>
            <a:picLocks noChangeAspect="1"/>
          </p:cNvPicPr>
          <p:nvPr/>
        </p:nvPicPr>
        <p:blipFill>
          <a:blip r:embed="rId4"/>
          <a:stretch>
            <a:fillRect/>
          </a:stretch>
        </p:blipFill>
        <p:spPr>
          <a:xfrm>
            <a:off x="5413112" y="3624283"/>
            <a:ext cx="277868" cy="232634"/>
          </a:xfrm>
          <a:prstGeom prst="rect">
            <a:avLst/>
          </a:prstGeom>
        </p:spPr>
      </p:pic>
      <p:pic>
        <p:nvPicPr>
          <p:cNvPr id="27" name="Picture 26">
            <a:extLst>
              <a:ext uri="{FF2B5EF4-FFF2-40B4-BE49-F238E27FC236}">
                <a16:creationId xmlns:a16="http://schemas.microsoft.com/office/drawing/2014/main" id="{3DBBB7F9-F932-74BC-F983-0F42AAA8BF3A}"/>
              </a:ext>
            </a:extLst>
          </p:cNvPr>
          <p:cNvPicPr>
            <a:picLocks noChangeAspect="1"/>
          </p:cNvPicPr>
          <p:nvPr/>
        </p:nvPicPr>
        <p:blipFill>
          <a:blip r:embed="rId4"/>
          <a:stretch>
            <a:fillRect/>
          </a:stretch>
        </p:blipFill>
        <p:spPr>
          <a:xfrm>
            <a:off x="5123500" y="4298618"/>
            <a:ext cx="277868" cy="232634"/>
          </a:xfrm>
          <a:prstGeom prst="rect">
            <a:avLst/>
          </a:prstGeom>
        </p:spPr>
      </p:pic>
      <p:pic>
        <p:nvPicPr>
          <p:cNvPr id="28" name="Picture 27">
            <a:extLst>
              <a:ext uri="{FF2B5EF4-FFF2-40B4-BE49-F238E27FC236}">
                <a16:creationId xmlns:a16="http://schemas.microsoft.com/office/drawing/2014/main" id="{B24A3141-56E7-7AF7-BE73-879E7F4F8C96}"/>
              </a:ext>
            </a:extLst>
          </p:cNvPr>
          <p:cNvPicPr>
            <a:picLocks noChangeAspect="1"/>
          </p:cNvPicPr>
          <p:nvPr/>
        </p:nvPicPr>
        <p:blipFill>
          <a:blip r:embed="rId4"/>
          <a:stretch>
            <a:fillRect/>
          </a:stretch>
        </p:blipFill>
        <p:spPr>
          <a:xfrm>
            <a:off x="5274178" y="4482110"/>
            <a:ext cx="277868" cy="232634"/>
          </a:xfrm>
          <a:prstGeom prst="rect">
            <a:avLst/>
          </a:prstGeom>
        </p:spPr>
      </p:pic>
      <p:pic>
        <p:nvPicPr>
          <p:cNvPr id="29" name="Picture 28">
            <a:extLst>
              <a:ext uri="{FF2B5EF4-FFF2-40B4-BE49-F238E27FC236}">
                <a16:creationId xmlns:a16="http://schemas.microsoft.com/office/drawing/2014/main" id="{5DCFE953-76A3-592E-65C3-EF5F201D0FA7}"/>
              </a:ext>
            </a:extLst>
          </p:cNvPr>
          <p:cNvPicPr>
            <a:picLocks noChangeAspect="1"/>
          </p:cNvPicPr>
          <p:nvPr/>
        </p:nvPicPr>
        <p:blipFill>
          <a:blip r:embed="rId4"/>
          <a:stretch>
            <a:fillRect/>
          </a:stretch>
        </p:blipFill>
        <p:spPr>
          <a:xfrm>
            <a:off x="4955258" y="4597055"/>
            <a:ext cx="277868" cy="232634"/>
          </a:xfrm>
          <a:prstGeom prst="rect">
            <a:avLst/>
          </a:prstGeom>
        </p:spPr>
      </p:pic>
      <p:pic>
        <p:nvPicPr>
          <p:cNvPr id="30" name="Picture 29">
            <a:extLst>
              <a:ext uri="{FF2B5EF4-FFF2-40B4-BE49-F238E27FC236}">
                <a16:creationId xmlns:a16="http://schemas.microsoft.com/office/drawing/2014/main" id="{6FAFD7FF-8779-9CF2-A8E6-CD29FDBAF168}"/>
              </a:ext>
            </a:extLst>
          </p:cNvPr>
          <p:cNvPicPr>
            <a:picLocks noChangeAspect="1"/>
          </p:cNvPicPr>
          <p:nvPr/>
        </p:nvPicPr>
        <p:blipFill>
          <a:blip r:embed="rId4"/>
          <a:stretch>
            <a:fillRect/>
          </a:stretch>
        </p:blipFill>
        <p:spPr>
          <a:xfrm>
            <a:off x="5143762" y="4753002"/>
            <a:ext cx="277868" cy="232634"/>
          </a:xfrm>
          <a:prstGeom prst="rect">
            <a:avLst/>
          </a:prstGeom>
        </p:spPr>
      </p:pic>
      <p:pic>
        <p:nvPicPr>
          <p:cNvPr id="31" name="Picture 30">
            <a:extLst>
              <a:ext uri="{FF2B5EF4-FFF2-40B4-BE49-F238E27FC236}">
                <a16:creationId xmlns:a16="http://schemas.microsoft.com/office/drawing/2014/main" id="{6DB5F90E-7811-7AB2-EEC3-C375F421A651}"/>
              </a:ext>
            </a:extLst>
          </p:cNvPr>
          <p:cNvPicPr>
            <a:picLocks noChangeAspect="1"/>
          </p:cNvPicPr>
          <p:nvPr/>
        </p:nvPicPr>
        <p:blipFill>
          <a:blip r:embed="rId4"/>
          <a:stretch>
            <a:fillRect/>
          </a:stretch>
        </p:blipFill>
        <p:spPr>
          <a:xfrm>
            <a:off x="4811796" y="4858606"/>
            <a:ext cx="277868" cy="232634"/>
          </a:xfrm>
          <a:prstGeom prst="rect">
            <a:avLst/>
          </a:prstGeom>
        </p:spPr>
      </p:pic>
      <p:pic>
        <p:nvPicPr>
          <p:cNvPr id="32" name="Picture 31">
            <a:extLst>
              <a:ext uri="{FF2B5EF4-FFF2-40B4-BE49-F238E27FC236}">
                <a16:creationId xmlns:a16="http://schemas.microsoft.com/office/drawing/2014/main" id="{0F5E6118-09F7-24AE-75C3-B0193CCFB61C}"/>
              </a:ext>
            </a:extLst>
          </p:cNvPr>
          <p:cNvPicPr>
            <a:picLocks noChangeAspect="1"/>
          </p:cNvPicPr>
          <p:nvPr/>
        </p:nvPicPr>
        <p:blipFill>
          <a:blip r:embed="rId5"/>
          <a:stretch>
            <a:fillRect/>
          </a:stretch>
        </p:blipFill>
        <p:spPr>
          <a:xfrm>
            <a:off x="6026796" y="2634735"/>
            <a:ext cx="273574" cy="229039"/>
          </a:xfrm>
          <a:prstGeom prst="rect">
            <a:avLst/>
          </a:prstGeom>
        </p:spPr>
      </p:pic>
      <p:pic>
        <p:nvPicPr>
          <p:cNvPr id="33" name="Picture 32">
            <a:extLst>
              <a:ext uri="{FF2B5EF4-FFF2-40B4-BE49-F238E27FC236}">
                <a16:creationId xmlns:a16="http://schemas.microsoft.com/office/drawing/2014/main" id="{F31C1F4D-C900-3D72-D71D-6056617D5684}"/>
              </a:ext>
            </a:extLst>
          </p:cNvPr>
          <p:cNvPicPr>
            <a:picLocks noChangeAspect="1"/>
          </p:cNvPicPr>
          <p:nvPr/>
        </p:nvPicPr>
        <p:blipFill>
          <a:blip r:embed="rId5"/>
          <a:stretch>
            <a:fillRect/>
          </a:stretch>
        </p:blipFill>
        <p:spPr>
          <a:xfrm>
            <a:off x="5688654" y="2282421"/>
            <a:ext cx="273574" cy="229039"/>
          </a:xfrm>
          <a:prstGeom prst="rect">
            <a:avLst/>
          </a:prstGeom>
        </p:spPr>
      </p:pic>
      <p:pic>
        <p:nvPicPr>
          <p:cNvPr id="34" name="Picture 33">
            <a:extLst>
              <a:ext uri="{FF2B5EF4-FFF2-40B4-BE49-F238E27FC236}">
                <a16:creationId xmlns:a16="http://schemas.microsoft.com/office/drawing/2014/main" id="{203A23F7-4FC3-37D2-9B6E-C4E16DE302D1}"/>
              </a:ext>
            </a:extLst>
          </p:cNvPr>
          <p:cNvPicPr>
            <a:picLocks noChangeAspect="1"/>
          </p:cNvPicPr>
          <p:nvPr/>
        </p:nvPicPr>
        <p:blipFill>
          <a:blip r:embed="rId5"/>
          <a:stretch>
            <a:fillRect/>
          </a:stretch>
        </p:blipFill>
        <p:spPr>
          <a:xfrm>
            <a:off x="5927736" y="1846428"/>
            <a:ext cx="273574" cy="229039"/>
          </a:xfrm>
          <a:prstGeom prst="rect">
            <a:avLst/>
          </a:prstGeom>
        </p:spPr>
      </p:pic>
      <p:pic>
        <p:nvPicPr>
          <p:cNvPr id="35" name="Picture 34">
            <a:extLst>
              <a:ext uri="{FF2B5EF4-FFF2-40B4-BE49-F238E27FC236}">
                <a16:creationId xmlns:a16="http://schemas.microsoft.com/office/drawing/2014/main" id="{F1EE0901-8A97-2E30-2883-8E27A96FA9C6}"/>
              </a:ext>
            </a:extLst>
          </p:cNvPr>
          <p:cNvPicPr>
            <a:picLocks noChangeAspect="1"/>
          </p:cNvPicPr>
          <p:nvPr/>
        </p:nvPicPr>
        <p:blipFill>
          <a:blip r:embed="rId4"/>
          <a:stretch>
            <a:fillRect/>
          </a:stretch>
        </p:blipFill>
        <p:spPr>
          <a:xfrm>
            <a:off x="5896510" y="1546635"/>
            <a:ext cx="277868" cy="232634"/>
          </a:xfrm>
          <a:prstGeom prst="rect">
            <a:avLst/>
          </a:prstGeom>
        </p:spPr>
      </p:pic>
      <p:pic>
        <p:nvPicPr>
          <p:cNvPr id="36" name="Picture 35">
            <a:extLst>
              <a:ext uri="{FF2B5EF4-FFF2-40B4-BE49-F238E27FC236}">
                <a16:creationId xmlns:a16="http://schemas.microsoft.com/office/drawing/2014/main" id="{15713406-E317-6EBC-455E-1A4F903439EB}"/>
              </a:ext>
            </a:extLst>
          </p:cNvPr>
          <p:cNvPicPr>
            <a:picLocks noChangeAspect="1"/>
          </p:cNvPicPr>
          <p:nvPr/>
        </p:nvPicPr>
        <p:blipFill>
          <a:blip r:embed="rId5"/>
          <a:stretch>
            <a:fillRect/>
          </a:stretch>
        </p:blipFill>
        <p:spPr>
          <a:xfrm>
            <a:off x="5872622" y="2993683"/>
            <a:ext cx="273574" cy="229039"/>
          </a:xfrm>
          <a:prstGeom prst="rect">
            <a:avLst/>
          </a:prstGeom>
        </p:spPr>
      </p:pic>
      <p:pic>
        <p:nvPicPr>
          <p:cNvPr id="37" name="Picture 36">
            <a:extLst>
              <a:ext uri="{FF2B5EF4-FFF2-40B4-BE49-F238E27FC236}">
                <a16:creationId xmlns:a16="http://schemas.microsoft.com/office/drawing/2014/main" id="{C413606A-0E65-7B48-6E69-E8A9CCB62C59}"/>
              </a:ext>
            </a:extLst>
          </p:cNvPr>
          <p:cNvPicPr>
            <a:picLocks noChangeAspect="1"/>
          </p:cNvPicPr>
          <p:nvPr/>
        </p:nvPicPr>
        <p:blipFill>
          <a:blip r:embed="rId5"/>
          <a:stretch>
            <a:fillRect/>
          </a:stretch>
        </p:blipFill>
        <p:spPr>
          <a:xfrm>
            <a:off x="6239153" y="3132333"/>
            <a:ext cx="273574" cy="229039"/>
          </a:xfrm>
          <a:prstGeom prst="rect">
            <a:avLst/>
          </a:prstGeom>
        </p:spPr>
      </p:pic>
      <p:pic>
        <p:nvPicPr>
          <p:cNvPr id="38" name="Picture 37">
            <a:extLst>
              <a:ext uri="{FF2B5EF4-FFF2-40B4-BE49-F238E27FC236}">
                <a16:creationId xmlns:a16="http://schemas.microsoft.com/office/drawing/2014/main" id="{4CAD28EA-160C-3A82-A845-2E26F6A62224}"/>
              </a:ext>
            </a:extLst>
          </p:cNvPr>
          <p:cNvPicPr>
            <a:picLocks noChangeAspect="1"/>
          </p:cNvPicPr>
          <p:nvPr/>
        </p:nvPicPr>
        <p:blipFill>
          <a:blip r:embed="rId5"/>
          <a:stretch>
            <a:fillRect/>
          </a:stretch>
        </p:blipFill>
        <p:spPr>
          <a:xfrm>
            <a:off x="6239410" y="3376888"/>
            <a:ext cx="273574" cy="229039"/>
          </a:xfrm>
          <a:prstGeom prst="rect">
            <a:avLst/>
          </a:prstGeom>
        </p:spPr>
      </p:pic>
      <p:pic>
        <p:nvPicPr>
          <p:cNvPr id="39" name="Picture 38">
            <a:extLst>
              <a:ext uri="{FF2B5EF4-FFF2-40B4-BE49-F238E27FC236}">
                <a16:creationId xmlns:a16="http://schemas.microsoft.com/office/drawing/2014/main" id="{E501F905-5605-1A6F-39B8-5E1F21249EDE}"/>
              </a:ext>
            </a:extLst>
          </p:cNvPr>
          <p:cNvPicPr>
            <a:picLocks noChangeAspect="1"/>
          </p:cNvPicPr>
          <p:nvPr/>
        </p:nvPicPr>
        <p:blipFill>
          <a:blip r:embed="rId5"/>
          <a:stretch>
            <a:fillRect/>
          </a:stretch>
        </p:blipFill>
        <p:spPr>
          <a:xfrm>
            <a:off x="6409280" y="3558543"/>
            <a:ext cx="273574" cy="229039"/>
          </a:xfrm>
          <a:prstGeom prst="rect">
            <a:avLst/>
          </a:prstGeom>
        </p:spPr>
      </p:pic>
      <p:pic>
        <p:nvPicPr>
          <p:cNvPr id="40" name="Picture 39">
            <a:extLst>
              <a:ext uri="{FF2B5EF4-FFF2-40B4-BE49-F238E27FC236}">
                <a16:creationId xmlns:a16="http://schemas.microsoft.com/office/drawing/2014/main" id="{889C0E34-72B1-1223-6DE1-E325A146D997}"/>
              </a:ext>
            </a:extLst>
          </p:cNvPr>
          <p:cNvPicPr>
            <a:picLocks noChangeAspect="1"/>
          </p:cNvPicPr>
          <p:nvPr/>
        </p:nvPicPr>
        <p:blipFill>
          <a:blip r:embed="rId5"/>
          <a:stretch>
            <a:fillRect/>
          </a:stretch>
        </p:blipFill>
        <p:spPr>
          <a:xfrm>
            <a:off x="6595942" y="3937725"/>
            <a:ext cx="273574" cy="229039"/>
          </a:xfrm>
          <a:prstGeom prst="rect">
            <a:avLst/>
          </a:prstGeom>
        </p:spPr>
      </p:pic>
      <p:pic>
        <p:nvPicPr>
          <p:cNvPr id="41" name="Picture 40">
            <a:extLst>
              <a:ext uri="{FF2B5EF4-FFF2-40B4-BE49-F238E27FC236}">
                <a16:creationId xmlns:a16="http://schemas.microsoft.com/office/drawing/2014/main" id="{2E018C1A-8416-34A4-D596-D5B7C32EAB66}"/>
              </a:ext>
            </a:extLst>
          </p:cNvPr>
          <p:cNvPicPr>
            <a:picLocks noChangeAspect="1"/>
          </p:cNvPicPr>
          <p:nvPr/>
        </p:nvPicPr>
        <p:blipFill>
          <a:blip r:embed="rId5"/>
          <a:stretch>
            <a:fillRect/>
          </a:stretch>
        </p:blipFill>
        <p:spPr>
          <a:xfrm>
            <a:off x="6560962" y="4184098"/>
            <a:ext cx="273574" cy="229039"/>
          </a:xfrm>
          <a:prstGeom prst="rect">
            <a:avLst/>
          </a:prstGeom>
        </p:spPr>
      </p:pic>
      <p:pic>
        <p:nvPicPr>
          <p:cNvPr id="42" name="Picture 41">
            <a:extLst>
              <a:ext uri="{FF2B5EF4-FFF2-40B4-BE49-F238E27FC236}">
                <a16:creationId xmlns:a16="http://schemas.microsoft.com/office/drawing/2014/main" id="{7000BC19-8B8E-11E1-6ECF-7127081DBE1E}"/>
              </a:ext>
            </a:extLst>
          </p:cNvPr>
          <p:cNvPicPr>
            <a:picLocks noChangeAspect="1"/>
          </p:cNvPicPr>
          <p:nvPr/>
        </p:nvPicPr>
        <p:blipFill>
          <a:blip r:embed="rId5"/>
          <a:stretch>
            <a:fillRect/>
          </a:stretch>
        </p:blipFill>
        <p:spPr>
          <a:xfrm>
            <a:off x="6409280" y="3775889"/>
            <a:ext cx="273574" cy="229039"/>
          </a:xfrm>
          <a:prstGeom prst="rect">
            <a:avLst/>
          </a:prstGeom>
        </p:spPr>
      </p:pic>
      <p:pic>
        <p:nvPicPr>
          <p:cNvPr id="43" name="Picture 42">
            <a:extLst>
              <a:ext uri="{FF2B5EF4-FFF2-40B4-BE49-F238E27FC236}">
                <a16:creationId xmlns:a16="http://schemas.microsoft.com/office/drawing/2014/main" id="{BBCD1011-4E5E-6BA0-A0D0-68C69790DFEB}"/>
              </a:ext>
            </a:extLst>
          </p:cNvPr>
          <p:cNvPicPr>
            <a:picLocks noChangeAspect="1"/>
          </p:cNvPicPr>
          <p:nvPr/>
        </p:nvPicPr>
        <p:blipFill>
          <a:blip r:embed="rId5"/>
          <a:stretch>
            <a:fillRect/>
          </a:stretch>
        </p:blipFill>
        <p:spPr>
          <a:xfrm>
            <a:off x="6653533" y="4393641"/>
            <a:ext cx="273574" cy="229039"/>
          </a:xfrm>
          <a:prstGeom prst="rect">
            <a:avLst/>
          </a:prstGeom>
        </p:spPr>
      </p:pic>
      <p:pic>
        <p:nvPicPr>
          <p:cNvPr id="44" name="Picture 43">
            <a:extLst>
              <a:ext uri="{FF2B5EF4-FFF2-40B4-BE49-F238E27FC236}">
                <a16:creationId xmlns:a16="http://schemas.microsoft.com/office/drawing/2014/main" id="{FA6E7950-7448-5DE4-A288-43AD7A52F02C}"/>
              </a:ext>
            </a:extLst>
          </p:cNvPr>
          <p:cNvPicPr>
            <a:picLocks noChangeAspect="1"/>
          </p:cNvPicPr>
          <p:nvPr/>
        </p:nvPicPr>
        <p:blipFill>
          <a:blip r:embed="rId5"/>
          <a:stretch>
            <a:fillRect/>
          </a:stretch>
        </p:blipFill>
        <p:spPr>
          <a:xfrm>
            <a:off x="6753407" y="4782621"/>
            <a:ext cx="273574" cy="229039"/>
          </a:xfrm>
          <a:prstGeom prst="rect">
            <a:avLst/>
          </a:prstGeom>
        </p:spPr>
      </p:pic>
      <p:pic>
        <p:nvPicPr>
          <p:cNvPr id="45" name="Picture 44">
            <a:extLst>
              <a:ext uri="{FF2B5EF4-FFF2-40B4-BE49-F238E27FC236}">
                <a16:creationId xmlns:a16="http://schemas.microsoft.com/office/drawing/2014/main" id="{1D162F03-C3C7-8997-54C3-62A791CD46E7}"/>
              </a:ext>
            </a:extLst>
          </p:cNvPr>
          <p:cNvPicPr>
            <a:picLocks noChangeAspect="1"/>
          </p:cNvPicPr>
          <p:nvPr/>
        </p:nvPicPr>
        <p:blipFill>
          <a:blip r:embed="rId5"/>
          <a:stretch>
            <a:fillRect/>
          </a:stretch>
        </p:blipFill>
        <p:spPr>
          <a:xfrm>
            <a:off x="6989688" y="4889859"/>
            <a:ext cx="273574" cy="229039"/>
          </a:xfrm>
          <a:prstGeom prst="rect">
            <a:avLst/>
          </a:prstGeom>
        </p:spPr>
      </p:pic>
      <p:pic>
        <p:nvPicPr>
          <p:cNvPr id="46" name="Picture 45">
            <a:extLst>
              <a:ext uri="{FF2B5EF4-FFF2-40B4-BE49-F238E27FC236}">
                <a16:creationId xmlns:a16="http://schemas.microsoft.com/office/drawing/2014/main" id="{766B929B-C7ED-CA66-A9DF-15C645E80AD4}"/>
              </a:ext>
            </a:extLst>
          </p:cNvPr>
          <p:cNvPicPr>
            <a:picLocks noChangeAspect="1"/>
          </p:cNvPicPr>
          <p:nvPr/>
        </p:nvPicPr>
        <p:blipFill>
          <a:blip r:embed="rId5"/>
          <a:stretch>
            <a:fillRect/>
          </a:stretch>
        </p:blipFill>
        <p:spPr>
          <a:xfrm>
            <a:off x="6840820" y="4552330"/>
            <a:ext cx="273574" cy="229039"/>
          </a:xfrm>
          <a:prstGeom prst="rect">
            <a:avLst/>
          </a:prstGeom>
        </p:spPr>
      </p:pic>
      <p:sp>
        <p:nvSpPr>
          <p:cNvPr id="47" name="TextBox 46">
            <a:extLst>
              <a:ext uri="{FF2B5EF4-FFF2-40B4-BE49-F238E27FC236}">
                <a16:creationId xmlns:a16="http://schemas.microsoft.com/office/drawing/2014/main" id="{82D15F07-DD09-CCF8-F344-3218895B744A}"/>
              </a:ext>
            </a:extLst>
          </p:cNvPr>
          <p:cNvSpPr txBox="1"/>
          <p:nvPr/>
        </p:nvSpPr>
        <p:spPr>
          <a:xfrm>
            <a:off x="6698377" y="3112342"/>
            <a:ext cx="564257" cy="276999"/>
          </a:xfrm>
          <a:prstGeom prst="rect">
            <a:avLst/>
          </a:prstGeom>
          <a:noFill/>
          <a:ln>
            <a:solidFill>
              <a:schemeClr val="tx1"/>
            </a:solidFill>
          </a:ln>
        </p:spPr>
        <p:txBody>
          <a:bodyPr wrap="none" lIns="0" tIns="0" rIns="0" bIns="0" rtlCol="0">
            <a:spAutoFit/>
          </a:bodyPr>
          <a:lstStyle/>
          <a:p>
            <a:r>
              <a:rPr lang="en-US" dirty="0">
                <a:latin typeface="Source Sans Pro" panose="020B0503030403020204" pitchFamily="34" charset="0"/>
                <a:ea typeface="Source Sans Pro" panose="020B0503030403020204" pitchFamily="34" charset="0"/>
              </a:rPr>
              <a:t>  Drift </a:t>
            </a:r>
          </a:p>
        </p:txBody>
      </p:sp>
      <p:pic>
        <p:nvPicPr>
          <p:cNvPr id="48" name="Picture 47">
            <a:extLst>
              <a:ext uri="{FF2B5EF4-FFF2-40B4-BE49-F238E27FC236}">
                <a16:creationId xmlns:a16="http://schemas.microsoft.com/office/drawing/2014/main" id="{B46BE9D1-6B49-C9AE-6039-907893F0FC41}"/>
              </a:ext>
            </a:extLst>
          </p:cNvPr>
          <p:cNvPicPr>
            <a:picLocks noChangeAspect="1"/>
          </p:cNvPicPr>
          <p:nvPr/>
        </p:nvPicPr>
        <p:blipFill>
          <a:blip r:embed="rId6"/>
          <a:stretch>
            <a:fillRect/>
          </a:stretch>
        </p:blipFill>
        <p:spPr>
          <a:xfrm>
            <a:off x="6573683" y="3940907"/>
            <a:ext cx="292448" cy="244840"/>
          </a:xfrm>
          <a:prstGeom prst="rect">
            <a:avLst/>
          </a:prstGeom>
        </p:spPr>
      </p:pic>
      <p:sp>
        <p:nvSpPr>
          <p:cNvPr id="49" name="TextBox 48">
            <a:extLst>
              <a:ext uri="{FF2B5EF4-FFF2-40B4-BE49-F238E27FC236}">
                <a16:creationId xmlns:a16="http://schemas.microsoft.com/office/drawing/2014/main" id="{4306FC9A-3202-A6BD-196A-982CB086CD26}"/>
              </a:ext>
            </a:extLst>
          </p:cNvPr>
          <p:cNvSpPr txBox="1"/>
          <p:nvPr/>
        </p:nvSpPr>
        <p:spPr>
          <a:xfrm>
            <a:off x="6962505" y="3887207"/>
            <a:ext cx="1054874" cy="276999"/>
          </a:xfrm>
          <a:prstGeom prst="rect">
            <a:avLst/>
          </a:prstGeom>
          <a:noFill/>
          <a:ln>
            <a:solidFill>
              <a:schemeClr val="tx1"/>
            </a:solidFill>
          </a:ln>
        </p:spPr>
        <p:txBody>
          <a:bodyPr wrap="square" lIns="0" tIns="0" rIns="0" bIns="0" rtlCol="0">
            <a:spAutoFit/>
          </a:bodyPr>
          <a:lstStyle/>
          <a:p>
            <a:r>
              <a:rPr lang="en-US" dirty="0">
                <a:latin typeface="Source Sans Pro" panose="020B0503030403020204" pitchFamily="34" charset="0"/>
                <a:ea typeface="Source Sans Pro" panose="020B0503030403020204" pitchFamily="34" charset="0"/>
              </a:rPr>
              <a:t>  Mutation</a:t>
            </a:r>
          </a:p>
        </p:txBody>
      </p:sp>
      <p:sp>
        <p:nvSpPr>
          <p:cNvPr id="50" name="TextBox 49">
            <a:extLst>
              <a:ext uri="{FF2B5EF4-FFF2-40B4-BE49-F238E27FC236}">
                <a16:creationId xmlns:a16="http://schemas.microsoft.com/office/drawing/2014/main" id="{15F587CF-C793-7145-4BC4-FEED8920527C}"/>
              </a:ext>
            </a:extLst>
          </p:cNvPr>
          <p:cNvSpPr txBox="1"/>
          <p:nvPr/>
        </p:nvSpPr>
        <p:spPr>
          <a:xfrm>
            <a:off x="3030296" y="2362768"/>
            <a:ext cx="2428550" cy="353943"/>
          </a:xfrm>
          <a:prstGeom prst="rect">
            <a:avLst/>
          </a:prstGeom>
          <a:noFill/>
          <a:ln>
            <a:solidFill>
              <a:schemeClr val="tx1"/>
            </a:solidFill>
          </a:ln>
        </p:spPr>
        <p:txBody>
          <a:bodyPr wrap="none" lIns="0" tIns="0" rIns="0" bIns="0" rtlCol="0">
            <a:spAutoFit/>
          </a:bodyPr>
          <a:lstStyle/>
          <a:p>
            <a:pPr algn="ctr"/>
            <a:r>
              <a:rPr lang="en-US" sz="2300" dirty="0">
                <a:latin typeface="Source Sans Pro" panose="020B0503030403020204" pitchFamily="34" charset="0"/>
                <a:ea typeface="Source Sans Pro" panose="020B0503030403020204" pitchFamily="34" charset="0"/>
              </a:rPr>
              <a:t> Mittelhochdeutsch </a:t>
            </a:r>
          </a:p>
        </p:txBody>
      </p:sp>
      <p:pic>
        <p:nvPicPr>
          <p:cNvPr id="51" name="Picture 50">
            <a:extLst>
              <a:ext uri="{FF2B5EF4-FFF2-40B4-BE49-F238E27FC236}">
                <a16:creationId xmlns:a16="http://schemas.microsoft.com/office/drawing/2014/main" id="{185FDB55-6302-18C0-3007-B00B403DA00E}"/>
              </a:ext>
            </a:extLst>
          </p:cNvPr>
          <p:cNvPicPr>
            <a:picLocks noChangeAspect="1"/>
          </p:cNvPicPr>
          <p:nvPr/>
        </p:nvPicPr>
        <p:blipFill>
          <a:blip r:embed="rId6"/>
          <a:stretch>
            <a:fillRect/>
          </a:stretch>
        </p:blipFill>
        <p:spPr>
          <a:xfrm>
            <a:off x="6641892" y="4371440"/>
            <a:ext cx="292448" cy="244840"/>
          </a:xfrm>
          <a:prstGeom prst="rect">
            <a:avLst/>
          </a:prstGeom>
          <a:noFill/>
        </p:spPr>
      </p:pic>
      <p:graphicFrame>
        <p:nvGraphicFramePr>
          <p:cNvPr id="2" name="Table 1">
            <a:extLst>
              <a:ext uri="{FF2B5EF4-FFF2-40B4-BE49-F238E27FC236}">
                <a16:creationId xmlns:a16="http://schemas.microsoft.com/office/drawing/2014/main" id="{53536FFA-05C4-E1DF-7320-90D03F3CF72B}"/>
              </a:ext>
            </a:extLst>
          </p:cNvPr>
          <p:cNvGraphicFramePr>
            <a:graphicFrameLocks noGrp="1"/>
          </p:cNvGraphicFramePr>
          <p:nvPr/>
        </p:nvGraphicFramePr>
        <p:xfrm>
          <a:off x="8053252" y="4554363"/>
          <a:ext cx="1063163" cy="1724517"/>
        </p:xfrm>
        <a:graphic>
          <a:graphicData uri="http://schemas.openxmlformats.org/drawingml/2006/table">
            <a:tbl>
              <a:tblPr/>
              <a:tblGrid>
                <a:gridCol w="1063163">
                  <a:extLst>
                    <a:ext uri="{9D8B030D-6E8A-4147-A177-3AD203B41FA5}">
                      <a16:colId xmlns:a16="http://schemas.microsoft.com/office/drawing/2014/main" val="3489562501"/>
                    </a:ext>
                  </a:extLst>
                </a:gridCol>
              </a:tblGrid>
              <a:tr h="505317">
                <a:tc>
                  <a:txBody>
                    <a:bodyPr/>
                    <a:lstStyle/>
                    <a:p>
                      <a:pPr algn="ctr">
                        <a:buNone/>
                      </a:pPr>
                      <a:r>
                        <a:rPr lang="en-US" sz="1400" dirty="0">
                          <a:solidFill>
                            <a:srgbClr val="FFFFFF"/>
                          </a:solidFill>
                          <a:effectLst/>
                          <a:latin typeface="Source Sans Pro" panose="020B0503030403020204" pitchFamily="34" charset="0"/>
                          <a:ea typeface="Source Sans Pro" panose="020B0503030403020204" pitchFamily="34" charset="0"/>
                        </a:rPr>
                        <a:t>gucken</a:t>
                      </a: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19442"/>
                    </a:solidFill>
                  </a:tcPr>
                </a:tc>
                <a:extLst>
                  <a:ext uri="{0D108BD9-81ED-4DB2-BD59-A6C34878D82A}">
                    <a16:rowId xmlns:a16="http://schemas.microsoft.com/office/drawing/2014/main" val="3042009"/>
                  </a:ext>
                </a:extLst>
              </a:tr>
              <a:tr h="506139">
                <a:tc>
                  <a:txBody>
                    <a:bodyPr/>
                    <a:lstStyle/>
                    <a:p>
                      <a:pPr algn="ctr">
                        <a:buNone/>
                      </a:pPr>
                      <a:endParaRPr lang="en-US" sz="1400" dirty="0">
                        <a:effectLst/>
                        <a:latin typeface="Source Sans Pro" panose="020B0503030403020204" pitchFamily="34" charset="0"/>
                        <a:ea typeface="Source Sans Pro" panose="020B0503030403020204" pitchFamily="34" charset="0"/>
                      </a:endParaRPr>
                    </a:p>
                    <a:p>
                      <a:pPr algn="ctr">
                        <a:buNone/>
                      </a:pPr>
                      <a:r>
                        <a:rPr lang="en-US" sz="1400" dirty="0">
                          <a:effectLst/>
                          <a:latin typeface="Source Sans Pro" panose="020B0503030403020204" pitchFamily="34" charset="0"/>
                          <a:ea typeface="Source Sans Pro" panose="020B0503030403020204" pitchFamily="34" charset="0"/>
                        </a:rPr>
                        <a:t>schauen</a:t>
                      </a:r>
                    </a:p>
                    <a:p>
                      <a:pPr algn="ctr">
                        <a:buNone/>
                      </a:pPr>
                      <a:endParaRPr lang="en-US" sz="1400" dirty="0">
                        <a:effectLst/>
                        <a:latin typeface="Source Sans Pro" panose="020B0503030403020204" pitchFamily="34" charset="0"/>
                        <a:ea typeface="Source Sans Pro" panose="020B0503030403020204" pitchFamily="34" charset="0"/>
                      </a:endParaRP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E6E6E6"/>
                    </a:solidFill>
                  </a:tcPr>
                </a:tc>
                <a:extLst>
                  <a:ext uri="{0D108BD9-81ED-4DB2-BD59-A6C34878D82A}">
                    <a16:rowId xmlns:a16="http://schemas.microsoft.com/office/drawing/2014/main" val="977828157"/>
                  </a:ext>
                </a:extLst>
              </a:tr>
              <a:tr h="343606">
                <a:tc>
                  <a:txBody>
                    <a:bodyPr/>
                    <a:lstStyle/>
                    <a:p>
                      <a:pPr algn="ctr">
                        <a:buNone/>
                      </a:pPr>
                      <a:r>
                        <a:rPr lang="en-US" sz="1000" dirty="0">
                          <a:solidFill>
                            <a:srgbClr val="000000"/>
                          </a:solidFill>
                          <a:effectLst/>
                          <a:latin typeface="Source Sans Pro" panose="020B0503030403020204" pitchFamily="34" charset="0"/>
                          <a:ea typeface="Source Sans Pro" panose="020B0503030403020204" pitchFamily="34" charset="0"/>
                        </a:rPr>
                        <a:t>Bedeutung:</a:t>
                      </a:r>
                      <a:endParaRPr lang="en-US" sz="700" dirty="0">
                        <a:solidFill>
                          <a:srgbClr val="000000"/>
                        </a:solidFill>
                        <a:effectLst/>
                        <a:latin typeface="Source Sans Pro" panose="020B0503030403020204" pitchFamily="34" charset="0"/>
                        <a:ea typeface="Source Sans Pro" panose="020B0503030403020204" pitchFamily="34" charset="0"/>
                      </a:endParaRPr>
                    </a:p>
                    <a:p>
                      <a:pPr algn="ctr">
                        <a:buNone/>
                      </a:pPr>
                      <a:r>
                        <a:rPr lang="en-US" dirty="0">
                          <a:solidFill>
                            <a:srgbClr val="000000"/>
                          </a:solidFill>
                          <a:effectLst/>
                          <a:latin typeface="Source Sans Pro" panose="020B0503030403020204" pitchFamily="34" charset="0"/>
                          <a:ea typeface="Source Sans Pro" panose="020B0503030403020204" pitchFamily="34" charset="0"/>
                        </a:rPr>
                        <a:t>SCHAUEN</a:t>
                      </a:r>
                      <a:endParaRPr lang="en-US" dirty="0">
                        <a:effectLst/>
                        <a:latin typeface="Source Sans Pro" panose="020B0503030403020204" pitchFamily="34" charset="0"/>
                        <a:ea typeface="Source Sans Pro" panose="020B0503030403020204" pitchFamily="34" charset="0"/>
                      </a:endParaRP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343351861"/>
                  </a:ext>
                </a:extLst>
              </a:tr>
            </a:tbl>
          </a:graphicData>
        </a:graphic>
      </p:graphicFrame>
      <p:pic>
        <p:nvPicPr>
          <p:cNvPr id="52" name="Picture 51">
            <a:extLst>
              <a:ext uri="{FF2B5EF4-FFF2-40B4-BE49-F238E27FC236}">
                <a16:creationId xmlns:a16="http://schemas.microsoft.com/office/drawing/2014/main" id="{958011E9-B58A-799B-F1AD-97E43A1A0AD1}"/>
              </a:ext>
            </a:extLst>
          </p:cNvPr>
          <p:cNvPicPr>
            <a:picLocks noChangeAspect="1"/>
          </p:cNvPicPr>
          <p:nvPr/>
        </p:nvPicPr>
        <p:blipFill>
          <a:blip r:embed="rId6"/>
          <a:stretch>
            <a:fillRect/>
          </a:stretch>
        </p:blipFill>
        <p:spPr>
          <a:xfrm>
            <a:off x="6989688" y="4880246"/>
            <a:ext cx="292448" cy="244840"/>
          </a:xfrm>
          <a:prstGeom prst="rect">
            <a:avLst/>
          </a:prstGeom>
          <a:noFill/>
        </p:spPr>
      </p:pic>
    </p:spTree>
    <p:extLst>
      <p:ext uri="{BB962C8B-B14F-4D97-AF65-F5344CB8AC3E}">
        <p14:creationId xmlns:p14="http://schemas.microsoft.com/office/powerpoint/2010/main" val="473365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7"/>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3"/>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2"/>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9"/>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36"/>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20"/>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37"/>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21"/>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47"/>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38"/>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39"/>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42"/>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40"/>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41"/>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43"/>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46"/>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44"/>
                                        </p:tgtEl>
                                        <p:attrNameLst>
                                          <p:attrName>style.visibility</p:attrName>
                                        </p:attrNameLst>
                                      </p:cBhvr>
                                      <p:to>
                                        <p:strVal val="visible"/>
                                      </p:to>
                                    </p:set>
                                  </p:childTnLst>
                                </p:cTn>
                              </p:par>
                              <p:par>
                                <p:cTn id="73" presetID="1" presetClass="entr" presetSubtype="0" fill="hold" nodeType="withEffect">
                                  <p:stCondLst>
                                    <p:cond delay="0"/>
                                  </p:stCondLst>
                                  <p:childTnLst>
                                    <p:set>
                                      <p:cBhvr>
                                        <p:cTn id="74" dur="1" fill="hold">
                                          <p:stCondLst>
                                            <p:cond delay="0"/>
                                          </p:stCondLst>
                                        </p:cTn>
                                        <p:tgtEl>
                                          <p:spTgt spid="45"/>
                                        </p:tgtEl>
                                        <p:attrNameLst>
                                          <p:attrName>style.visibility</p:attrName>
                                        </p:attrNameLst>
                                      </p:cBhvr>
                                      <p:to>
                                        <p:strVal val="visible"/>
                                      </p:to>
                                    </p:set>
                                  </p:childTnLst>
                                </p:cTn>
                              </p:par>
                              <p:par>
                                <p:cTn id="75" presetID="1" presetClass="entr" presetSubtype="0" fill="hold" nodeType="withEffect">
                                  <p:stCondLst>
                                    <p:cond delay="0"/>
                                  </p:stCondLst>
                                  <p:childTnLst>
                                    <p:set>
                                      <p:cBhvr>
                                        <p:cTn id="76" dur="1" fill="hold">
                                          <p:stCondLst>
                                            <p:cond delay="0"/>
                                          </p:stCondLst>
                                        </p:cTn>
                                        <p:tgtEl>
                                          <p:spTgt spid="31"/>
                                        </p:tgtEl>
                                        <p:attrNameLst>
                                          <p:attrName>style.visibility</p:attrName>
                                        </p:attrNameLst>
                                      </p:cBhvr>
                                      <p:to>
                                        <p:strVal val="visible"/>
                                      </p:to>
                                    </p:set>
                                  </p:childTnLst>
                                </p:cTn>
                              </p:par>
                              <p:par>
                                <p:cTn id="77" presetID="1" presetClass="entr" presetSubtype="0" fill="hold" nodeType="withEffect">
                                  <p:stCondLst>
                                    <p:cond delay="0"/>
                                  </p:stCondLst>
                                  <p:childTnLst>
                                    <p:set>
                                      <p:cBhvr>
                                        <p:cTn id="78" dur="1" fill="hold">
                                          <p:stCondLst>
                                            <p:cond delay="0"/>
                                          </p:stCondLst>
                                        </p:cTn>
                                        <p:tgtEl>
                                          <p:spTgt spid="29"/>
                                        </p:tgtEl>
                                        <p:attrNameLst>
                                          <p:attrName>style.visibility</p:attrName>
                                        </p:attrNameLst>
                                      </p:cBhvr>
                                      <p:to>
                                        <p:strVal val="visible"/>
                                      </p:to>
                                    </p:set>
                                  </p:childTnLst>
                                </p:cTn>
                              </p:par>
                              <p:par>
                                <p:cTn id="79" presetID="1" presetClass="entr" presetSubtype="0" fill="hold" nodeType="withEffect">
                                  <p:stCondLst>
                                    <p:cond delay="0"/>
                                  </p:stCondLst>
                                  <p:childTnLst>
                                    <p:set>
                                      <p:cBhvr>
                                        <p:cTn id="80" dur="1" fill="hold">
                                          <p:stCondLst>
                                            <p:cond delay="0"/>
                                          </p:stCondLst>
                                        </p:cTn>
                                        <p:tgtEl>
                                          <p:spTgt spid="30"/>
                                        </p:tgtEl>
                                        <p:attrNameLst>
                                          <p:attrName>style.visibility</p:attrName>
                                        </p:attrNameLst>
                                      </p:cBhvr>
                                      <p:to>
                                        <p:strVal val="visible"/>
                                      </p:to>
                                    </p:set>
                                  </p:childTnLst>
                                </p:cTn>
                              </p:par>
                              <p:par>
                                <p:cTn id="81" presetID="1" presetClass="entr" presetSubtype="0" fill="hold" nodeType="withEffect">
                                  <p:stCondLst>
                                    <p:cond delay="0"/>
                                  </p:stCondLst>
                                  <p:childTnLst>
                                    <p:set>
                                      <p:cBhvr>
                                        <p:cTn id="82" dur="1" fill="hold">
                                          <p:stCondLst>
                                            <p:cond delay="0"/>
                                          </p:stCondLst>
                                        </p:cTn>
                                        <p:tgtEl>
                                          <p:spTgt spid="28"/>
                                        </p:tgtEl>
                                        <p:attrNameLst>
                                          <p:attrName>style.visibility</p:attrName>
                                        </p:attrNameLst>
                                      </p:cBhvr>
                                      <p:to>
                                        <p:strVal val="visible"/>
                                      </p:to>
                                    </p:set>
                                  </p:childTnLst>
                                </p:cTn>
                              </p:par>
                              <p:par>
                                <p:cTn id="83" presetID="1" presetClass="entr" presetSubtype="0" fill="hold" nodeType="withEffect">
                                  <p:stCondLst>
                                    <p:cond delay="0"/>
                                  </p:stCondLst>
                                  <p:childTnLst>
                                    <p:set>
                                      <p:cBhvr>
                                        <p:cTn id="84" dur="1" fill="hold">
                                          <p:stCondLst>
                                            <p:cond delay="0"/>
                                          </p:stCondLst>
                                        </p:cTn>
                                        <p:tgtEl>
                                          <p:spTgt spid="27"/>
                                        </p:tgtEl>
                                        <p:attrNameLst>
                                          <p:attrName>style.visibility</p:attrName>
                                        </p:attrNameLst>
                                      </p:cBhvr>
                                      <p:to>
                                        <p:strVal val="visible"/>
                                      </p:to>
                                    </p:set>
                                  </p:childTnLst>
                                </p:cTn>
                              </p:par>
                              <p:par>
                                <p:cTn id="85" presetID="1" presetClass="entr" presetSubtype="0" fill="hold" nodeType="withEffect">
                                  <p:stCondLst>
                                    <p:cond delay="0"/>
                                  </p:stCondLst>
                                  <p:childTnLst>
                                    <p:set>
                                      <p:cBhvr>
                                        <p:cTn id="86" dur="1" fill="hold">
                                          <p:stCondLst>
                                            <p:cond delay="0"/>
                                          </p:stCondLst>
                                        </p:cTn>
                                        <p:tgtEl>
                                          <p:spTgt spid="24"/>
                                        </p:tgtEl>
                                        <p:attrNameLst>
                                          <p:attrName>style.visibility</p:attrName>
                                        </p:attrNameLst>
                                      </p:cBhvr>
                                      <p:to>
                                        <p:strVal val="visible"/>
                                      </p:to>
                                    </p:set>
                                  </p:childTnLst>
                                </p:cTn>
                              </p:par>
                              <p:par>
                                <p:cTn id="87" presetID="1" presetClass="entr" presetSubtype="0" fill="hold" nodeType="withEffect">
                                  <p:stCondLst>
                                    <p:cond delay="0"/>
                                  </p:stCondLst>
                                  <p:childTnLst>
                                    <p:set>
                                      <p:cBhvr>
                                        <p:cTn id="88" dur="1" fill="hold">
                                          <p:stCondLst>
                                            <p:cond delay="0"/>
                                          </p:stCondLst>
                                        </p:cTn>
                                        <p:tgtEl>
                                          <p:spTgt spid="25"/>
                                        </p:tgtEl>
                                        <p:attrNameLst>
                                          <p:attrName>style.visibility</p:attrName>
                                        </p:attrNameLst>
                                      </p:cBhvr>
                                      <p:to>
                                        <p:strVal val="visible"/>
                                      </p:to>
                                    </p:set>
                                  </p:childTnLst>
                                </p:cTn>
                              </p:par>
                              <p:par>
                                <p:cTn id="89" presetID="1" presetClass="entr" presetSubtype="0" fill="hold" nodeType="withEffect">
                                  <p:stCondLst>
                                    <p:cond delay="0"/>
                                  </p:stCondLst>
                                  <p:childTnLst>
                                    <p:set>
                                      <p:cBhvr>
                                        <p:cTn id="90" dur="1" fill="hold">
                                          <p:stCondLst>
                                            <p:cond delay="0"/>
                                          </p:stCondLst>
                                        </p:cTn>
                                        <p:tgtEl>
                                          <p:spTgt spid="23"/>
                                        </p:tgtEl>
                                        <p:attrNameLst>
                                          <p:attrName>style.visibility</p:attrName>
                                        </p:attrNameLst>
                                      </p:cBhvr>
                                      <p:to>
                                        <p:strVal val="visible"/>
                                      </p:to>
                                    </p:set>
                                  </p:childTnLst>
                                </p:cTn>
                              </p:par>
                              <p:par>
                                <p:cTn id="91" presetID="1" presetClass="entr" presetSubtype="0" fill="hold" nodeType="withEffect">
                                  <p:stCondLst>
                                    <p:cond delay="0"/>
                                  </p:stCondLst>
                                  <p:childTnLst>
                                    <p:set>
                                      <p:cBhvr>
                                        <p:cTn id="92" dur="1" fill="hold">
                                          <p:stCondLst>
                                            <p:cond delay="0"/>
                                          </p:stCondLst>
                                        </p:cTn>
                                        <p:tgtEl>
                                          <p:spTgt spid="26"/>
                                        </p:tgtEl>
                                        <p:attrNameLst>
                                          <p:attrName>style.visibility</p:attrName>
                                        </p:attrNameLst>
                                      </p:cBhvr>
                                      <p:to>
                                        <p:strVal val="visible"/>
                                      </p:to>
                                    </p:set>
                                  </p:childTnLst>
                                </p:cTn>
                              </p:par>
                              <p:par>
                                <p:cTn id="93" presetID="1" presetClass="entr" presetSubtype="0" fill="hold" nodeType="withEffect">
                                  <p:stCondLst>
                                    <p:cond delay="0"/>
                                  </p:stCondLst>
                                  <p:childTnLst>
                                    <p:set>
                                      <p:cBhvr>
                                        <p:cTn id="94" dur="1" fill="hold">
                                          <p:stCondLst>
                                            <p:cond delay="0"/>
                                          </p:stCondLst>
                                        </p:cTn>
                                        <p:tgtEl>
                                          <p:spTgt spid="22"/>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nodeType="clickEffect">
                                  <p:stCondLst>
                                    <p:cond delay="0"/>
                                  </p:stCondLst>
                                  <p:childTnLst>
                                    <p:set>
                                      <p:cBhvr>
                                        <p:cTn id="98" dur="1" fill="hold">
                                          <p:stCondLst>
                                            <p:cond delay="0"/>
                                          </p:stCondLst>
                                        </p:cTn>
                                        <p:tgtEl>
                                          <p:spTgt spid="11"/>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grpId="0" nodeType="clickEffect">
                                  <p:stCondLst>
                                    <p:cond delay="0"/>
                                  </p:stCondLst>
                                  <p:childTnLst>
                                    <p:set>
                                      <p:cBhvr>
                                        <p:cTn id="102" dur="1" fill="hold">
                                          <p:stCondLst>
                                            <p:cond delay="0"/>
                                          </p:stCondLst>
                                        </p:cTn>
                                        <p:tgtEl>
                                          <p:spTgt spid="49"/>
                                        </p:tgtEl>
                                        <p:attrNameLst>
                                          <p:attrName>style.visibility</p:attrName>
                                        </p:attrNameLst>
                                      </p:cBhvr>
                                      <p:to>
                                        <p:strVal val="visible"/>
                                      </p:to>
                                    </p:set>
                                  </p:childTnLst>
                                </p:cTn>
                              </p:par>
                              <p:par>
                                <p:cTn id="103" presetID="1" presetClass="entr" presetSubtype="0" fill="hold" nodeType="withEffect">
                                  <p:stCondLst>
                                    <p:cond delay="0"/>
                                  </p:stCondLst>
                                  <p:childTnLst>
                                    <p:set>
                                      <p:cBhvr>
                                        <p:cTn id="104" dur="1" fill="hold">
                                          <p:stCondLst>
                                            <p:cond delay="0"/>
                                          </p:stCondLst>
                                        </p:cTn>
                                        <p:tgtEl>
                                          <p:spTgt spid="48"/>
                                        </p:tgtEl>
                                        <p:attrNameLst>
                                          <p:attrName>style.visibility</p:attrName>
                                        </p:attrNameLst>
                                      </p:cBhvr>
                                      <p:to>
                                        <p:strVal val="visible"/>
                                      </p:to>
                                    </p:set>
                                  </p:childTnLst>
                                </p:cTn>
                              </p:par>
                            </p:childTnLst>
                          </p:cTn>
                        </p:par>
                      </p:childTnLst>
                    </p:cTn>
                  </p:par>
                  <p:par>
                    <p:cTn id="105" fill="hold">
                      <p:stCondLst>
                        <p:cond delay="indefinite"/>
                      </p:stCondLst>
                      <p:childTnLst>
                        <p:par>
                          <p:cTn id="106" fill="hold">
                            <p:stCondLst>
                              <p:cond delay="0"/>
                            </p:stCondLst>
                            <p:childTnLst>
                              <p:par>
                                <p:cTn id="107" presetID="1" presetClass="entr" presetSubtype="0" fill="hold" grpId="0" nodeType="clickEffect">
                                  <p:stCondLst>
                                    <p:cond delay="0"/>
                                  </p:stCondLst>
                                  <p:childTnLst>
                                    <p:set>
                                      <p:cBhvr>
                                        <p:cTn id="108" dur="1" fill="hold">
                                          <p:stCondLst>
                                            <p:cond delay="0"/>
                                          </p:stCondLst>
                                        </p:cTn>
                                        <p:tgtEl>
                                          <p:spTgt spid="50"/>
                                        </p:tgtEl>
                                        <p:attrNameLst>
                                          <p:attrName>style.visibility</p:attrName>
                                        </p:attrNameLst>
                                      </p:cBhvr>
                                      <p:to>
                                        <p:strVal val="visible"/>
                                      </p:to>
                                    </p:set>
                                  </p:childTnLst>
                                </p:cTn>
                              </p:par>
                              <p:par>
                                <p:cTn id="109" presetID="1" presetClass="entr" presetSubtype="0" fill="hold" nodeType="withEffect">
                                  <p:stCondLst>
                                    <p:cond delay="0"/>
                                  </p:stCondLst>
                                  <p:childTnLst>
                                    <p:set>
                                      <p:cBhvr>
                                        <p:cTn id="110" dur="1" fill="hold">
                                          <p:stCondLst>
                                            <p:cond delay="0"/>
                                          </p:stCondLst>
                                        </p:cTn>
                                        <p:tgtEl>
                                          <p:spTgt spid="51"/>
                                        </p:tgtEl>
                                        <p:attrNameLst>
                                          <p:attrName>style.visibility</p:attrName>
                                        </p:attrNameLst>
                                      </p:cBhvr>
                                      <p:to>
                                        <p:strVal val="visible"/>
                                      </p:to>
                                    </p:set>
                                  </p:childTnLst>
                                </p:cTn>
                              </p:par>
                            </p:childTnLst>
                          </p:cTn>
                        </p:par>
                      </p:childTnLst>
                    </p:cTn>
                  </p:par>
                  <p:par>
                    <p:cTn id="111" fill="hold">
                      <p:stCondLst>
                        <p:cond delay="indefinite"/>
                      </p:stCondLst>
                      <p:childTnLst>
                        <p:par>
                          <p:cTn id="112" fill="hold">
                            <p:stCondLst>
                              <p:cond delay="0"/>
                            </p:stCondLst>
                            <p:childTnLst>
                              <p:par>
                                <p:cTn id="113" presetID="1" presetClass="entr" presetSubtype="0" fill="hold" nodeType="clickEffect">
                                  <p:stCondLst>
                                    <p:cond delay="0"/>
                                  </p:stCondLst>
                                  <p:childTnLst>
                                    <p:set>
                                      <p:cBhvr>
                                        <p:cTn id="114" dur="1" fill="hold">
                                          <p:stCondLst>
                                            <p:cond delay="0"/>
                                          </p:stCondLst>
                                        </p:cTn>
                                        <p:tgtEl>
                                          <p:spTgt spid="2"/>
                                        </p:tgtEl>
                                        <p:attrNameLst>
                                          <p:attrName>style.visibility</p:attrName>
                                        </p:attrNameLst>
                                      </p:cBhvr>
                                      <p:to>
                                        <p:strVal val="visible"/>
                                      </p:to>
                                    </p:set>
                                  </p:childTnLst>
                                </p:cTn>
                              </p:par>
                              <p:par>
                                <p:cTn id="115" presetID="1" presetClass="entr" presetSubtype="0" fill="hold" nodeType="withEffect">
                                  <p:stCondLst>
                                    <p:cond delay="0"/>
                                  </p:stCondLst>
                                  <p:childTnLst>
                                    <p:set>
                                      <p:cBhvr>
                                        <p:cTn id="116" dur="1" fill="hold">
                                          <p:stCondLst>
                                            <p:cond delay="0"/>
                                          </p:stCondLst>
                                        </p:cTn>
                                        <p:tgtEl>
                                          <p:spTgt spid="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47" grpId="0" animBg="1"/>
      <p:bldP spid="49" grpId="0" animBg="1"/>
      <p:bldP spid="5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BB2567F9-087E-01BD-B152-07752FE4AD03}"/>
              </a:ext>
            </a:extLst>
          </p:cNvPr>
          <p:cNvSpPr>
            <a:spLocks noGrp="1"/>
          </p:cNvSpPr>
          <p:nvPr>
            <p:ph type="ftr" sz="quarter" idx="11"/>
          </p:nvPr>
        </p:nvSpPr>
        <p:spPr/>
        <p:txBody>
          <a:bodyPr/>
          <a:lstStyle/>
          <a:p>
            <a:r>
              <a:rPr lang="de-CH"/>
              <a:t>lingedu.ch</a:t>
            </a:r>
            <a:endParaRPr lang="de-CH" dirty="0"/>
          </a:p>
        </p:txBody>
      </p:sp>
      <p:sp>
        <p:nvSpPr>
          <p:cNvPr id="5" name="Slide Number Placeholder 4">
            <a:extLst>
              <a:ext uri="{FF2B5EF4-FFF2-40B4-BE49-F238E27FC236}">
                <a16:creationId xmlns:a16="http://schemas.microsoft.com/office/drawing/2014/main" id="{F81A0B4B-B3FE-9BBB-86ED-EFD4D966F44D}"/>
              </a:ext>
            </a:extLst>
          </p:cNvPr>
          <p:cNvSpPr>
            <a:spLocks noGrp="1"/>
          </p:cNvSpPr>
          <p:nvPr>
            <p:ph type="sldNum" sz="quarter" idx="12"/>
          </p:nvPr>
        </p:nvSpPr>
        <p:spPr/>
        <p:txBody>
          <a:bodyPr/>
          <a:lstStyle/>
          <a:p>
            <a:fld id="{CA85EE98-F69B-324A-9959-79D5EB3644DB}" type="slidenum">
              <a:rPr lang="de-CH" smtClean="0"/>
              <a:t>22</a:t>
            </a:fld>
            <a:endParaRPr lang="de-CH"/>
          </a:p>
        </p:txBody>
      </p:sp>
      <p:pic>
        <p:nvPicPr>
          <p:cNvPr id="6" name="Picture 5">
            <a:extLst>
              <a:ext uri="{FF2B5EF4-FFF2-40B4-BE49-F238E27FC236}">
                <a16:creationId xmlns:a16="http://schemas.microsoft.com/office/drawing/2014/main" id="{D45D7CAA-A193-4FA9-2B4C-0C5E0443D123}"/>
              </a:ext>
            </a:extLst>
          </p:cNvPr>
          <p:cNvPicPr>
            <a:picLocks noChangeAspect="1"/>
          </p:cNvPicPr>
          <p:nvPr/>
        </p:nvPicPr>
        <p:blipFill>
          <a:blip r:embed="rId2"/>
          <a:stretch>
            <a:fillRect/>
          </a:stretch>
        </p:blipFill>
        <p:spPr>
          <a:xfrm>
            <a:off x="4719275" y="1446856"/>
            <a:ext cx="2172394" cy="3690573"/>
          </a:xfrm>
          <a:prstGeom prst="rect">
            <a:avLst/>
          </a:prstGeom>
        </p:spPr>
      </p:pic>
      <p:graphicFrame>
        <p:nvGraphicFramePr>
          <p:cNvPr id="10" name="Table 9">
            <a:extLst>
              <a:ext uri="{FF2B5EF4-FFF2-40B4-BE49-F238E27FC236}">
                <a16:creationId xmlns:a16="http://schemas.microsoft.com/office/drawing/2014/main" id="{B277C722-ED9F-0F35-2AD6-949BC90591D6}"/>
              </a:ext>
            </a:extLst>
          </p:cNvPr>
          <p:cNvGraphicFramePr>
            <a:graphicFrameLocks noGrp="1"/>
          </p:cNvGraphicFramePr>
          <p:nvPr/>
        </p:nvGraphicFramePr>
        <p:xfrm>
          <a:off x="2853086" y="851019"/>
          <a:ext cx="996064" cy="1613565"/>
        </p:xfrm>
        <a:graphic>
          <a:graphicData uri="http://schemas.openxmlformats.org/drawingml/2006/table">
            <a:tbl>
              <a:tblPr/>
              <a:tblGrid>
                <a:gridCol w="996064">
                  <a:extLst>
                    <a:ext uri="{9D8B030D-6E8A-4147-A177-3AD203B41FA5}">
                      <a16:colId xmlns:a16="http://schemas.microsoft.com/office/drawing/2014/main" val="3489562501"/>
                    </a:ext>
                  </a:extLst>
                </a:gridCol>
              </a:tblGrid>
              <a:tr h="1110645">
                <a:tc>
                  <a:txBody>
                    <a:bodyPr/>
                    <a:lstStyle/>
                    <a:p>
                      <a:pPr algn="ctr">
                        <a:buNone/>
                      </a:pPr>
                      <a:r>
                        <a:rPr lang="en-US" sz="1400" dirty="0">
                          <a:solidFill>
                            <a:srgbClr val="FFFFFF"/>
                          </a:solidFill>
                          <a:effectLst/>
                          <a:latin typeface="Source Sans Pro" panose="020B0503030403020204" pitchFamily="34" charset="0"/>
                          <a:ea typeface="Source Sans Pro" panose="020B0503030403020204" pitchFamily="34" charset="0"/>
                        </a:rPr>
                        <a:t>“deór”</a:t>
                      </a: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0F80FF"/>
                    </a:solidFill>
                  </a:tcPr>
                </a:tc>
                <a:extLst>
                  <a:ext uri="{0D108BD9-81ED-4DB2-BD59-A6C34878D82A}">
                    <a16:rowId xmlns:a16="http://schemas.microsoft.com/office/drawing/2014/main" val="3042009"/>
                  </a:ext>
                </a:extLst>
              </a:tr>
              <a:tr h="343606">
                <a:tc>
                  <a:txBody>
                    <a:bodyPr/>
                    <a:lstStyle/>
                    <a:p>
                      <a:pPr algn="ctr">
                        <a:buNone/>
                      </a:pPr>
                      <a:r>
                        <a:rPr lang="en-US" sz="1000" dirty="0">
                          <a:solidFill>
                            <a:srgbClr val="000000"/>
                          </a:solidFill>
                          <a:effectLst/>
                          <a:latin typeface="Source Sans Pro" panose="020B0503030403020204" pitchFamily="34" charset="0"/>
                          <a:ea typeface="Source Sans Pro" panose="020B0503030403020204" pitchFamily="34" charset="0"/>
                        </a:rPr>
                        <a:t>Bedeutung:</a:t>
                      </a:r>
                    </a:p>
                    <a:p>
                      <a:pPr algn="ctr">
                        <a:buNone/>
                      </a:pPr>
                      <a:r>
                        <a:rPr lang="en-US" dirty="0">
                          <a:solidFill>
                            <a:srgbClr val="000000"/>
                          </a:solidFill>
                          <a:effectLst/>
                          <a:latin typeface="Source Sans Pro" panose="020B0503030403020204" pitchFamily="34" charset="0"/>
                          <a:ea typeface="Source Sans Pro" panose="020B0503030403020204" pitchFamily="34" charset="0"/>
                        </a:rPr>
                        <a:t>TIER</a:t>
                      </a:r>
                      <a:endParaRPr lang="en-US" dirty="0">
                        <a:effectLst/>
                        <a:latin typeface="Source Sans Pro" panose="020B0503030403020204" pitchFamily="34" charset="0"/>
                        <a:ea typeface="Source Sans Pro" panose="020B0503030403020204" pitchFamily="34" charset="0"/>
                      </a:endParaRP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343351861"/>
                  </a:ext>
                </a:extLst>
              </a:tr>
            </a:tbl>
          </a:graphicData>
        </a:graphic>
      </p:graphicFrame>
      <p:graphicFrame>
        <p:nvGraphicFramePr>
          <p:cNvPr id="11" name="Table 10">
            <a:extLst>
              <a:ext uri="{FF2B5EF4-FFF2-40B4-BE49-F238E27FC236}">
                <a16:creationId xmlns:a16="http://schemas.microsoft.com/office/drawing/2014/main" id="{F6CDEB17-ADA3-6725-8A44-F1AD5BA8AD2D}"/>
              </a:ext>
            </a:extLst>
          </p:cNvPr>
          <p:cNvGraphicFramePr>
            <a:graphicFrameLocks noGrp="1"/>
          </p:cNvGraphicFramePr>
          <p:nvPr/>
        </p:nvGraphicFramePr>
        <p:xfrm>
          <a:off x="7530395" y="793563"/>
          <a:ext cx="996064" cy="1624492"/>
        </p:xfrm>
        <a:graphic>
          <a:graphicData uri="http://schemas.openxmlformats.org/drawingml/2006/table">
            <a:tbl>
              <a:tblPr/>
              <a:tblGrid>
                <a:gridCol w="996064">
                  <a:extLst>
                    <a:ext uri="{9D8B030D-6E8A-4147-A177-3AD203B41FA5}">
                      <a16:colId xmlns:a16="http://schemas.microsoft.com/office/drawing/2014/main" val="3489562501"/>
                    </a:ext>
                  </a:extLst>
                </a:gridCol>
              </a:tblGrid>
              <a:tr h="1152052">
                <a:tc>
                  <a:txBody>
                    <a:bodyPr/>
                    <a:lstStyle/>
                    <a:p>
                      <a:pPr algn="ctr">
                        <a:buNone/>
                      </a:pPr>
                      <a:r>
                        <a:rPr lang="en-US" sz="1400" dirty="0">
                          <a:solidFill>
                            <a:schemeClr val="tx1"/>
                          </a:solidFill>
                          <a:effectLst/>
                          <a:latin typeface="Source Sans Pro" panose="020B0503030403020204" pitchFamily="34" charset="0"/>
                          <a:ea typeface="Source Sans Pro" panose="020B0503030403020204" pitchFamily="34" charset="0"/>
                        </a:rPr>
                        <a:t>“animal”</a:t>
                      </a: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FC6666">
                        <a:alpha val="50000"/>
                      </a:srgbClr>
                    </a:solidFill>
                  </a:tcPr>
                </a:tc>
                <a:extLst>
                  <a:ext uri="{0D108BD9-81ED-4DB2-BD59-A6C34878D82A}">
                    <a16:rowId xmlns:a16="http://schemas.microsoft.com/office/drawing/2014/main" val="3042009"/>
                  </a:ext>
                </a:extLst>
              </a:tr>
              <a:tr h="35641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dirty="0">
                          <a:solidFill>
                            <a:srgbClr val="000000"/>
                          </a:solidFill>
                          <a:effectLst/>
                          <a:latin typeface="Source Sans Pro" panose="020B0503030403020204" pitchFamily="34" charset="0"/>
                          <a:ea typeface="Source Sans Pro" panose="020B0503030403020204" pitchFamily="34" charset="0"/>
                        </a:rPr>
                        <a:t>Bedeutung:</a:t>
                      </a:r>
                      <a:endParaRPr lang="en-US" sz="700" dirty="0">
                        <a:solidFill>
                          <a:srgbClr val="000000"/>
                        </a:solidFill>
                        <a:effectLst/>
                        <a:latin typeface="Source Sans Pro" panose="020B0503030403020204" pitchFamily="34" charset="0"/>
                        <a:ea typeface="Source Sans Pro" panose="020B0503030403020204" pitchFamily="34" charset="0"/>
                      </a:endParaRPr>
                    </a:p>
                    <a:p>
                      <a:pPr algn="ctr">
                        <a:buNone/>
                      </a:pPr>
                      <a:r>
                        <a:rPr lang="en-US" dirty="0">
                          <a:solidFill>
                            <a:srgbClr val="000000"/>
                          </a:solidFill>
                          <a:effectLst/>
                          <a:latin typeface="Source Sans Pro" panose="020B0503030403020204" pitchFamily="34" charset="0"/>
                          <a:ea typeface="Source Sans Pro" panose="020B0503030403020204" pitchFamily="34" charset="0"/>
                        </a:rPr>
                        <a:t>TIER</a:t>
                      </a:r>
                      <a:endParaRPr lang="en-US" dirty="0">
                        <a:effectLst/>
                        <a:latin typeface="Source Sans Pro" panose="020B0503030403020204" pitchFamily="34" charset="0"/>
                        <a:ea typeface="Source Sans Pro" panose="020B0503030403020204" pitchFamily="34" charset="0"/>
                      </a:endParaRP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343351861"/>
                  </a:ext>
                </a:extLst>
              </a:tr>
            </a:tbl>
          </a:graphicData>
        </a:graphic>
      </p:graphicFrame>
      <p:pic>
        <p:nvPicPr>
          <p:cNvPr id="12" name="Picture 11">
            <a:extLst>
              <a:ext uri="{FF2B5EF4-FFF2-40B4-BE49-F238E27FC236}">
                <a16:creationId xmlns:a16="http://schemas.microsoft.com/office/drawing/2014/main" id="{0ADD4A29-C939-E045-D9D5-ADB835B6F3A8}"/>
              </a:ext>
            </a:extLst>
          </p:cNvPr>
          <p:cNvPicPr>
            <a:picLocks noChangeAspect="1"/>
          </p:cNvPicPr>
          <p:nvPr/>
        </p:nvPicPr>
        <p:blipFill>
          <a:blip r:embed="rId3"/>
          <a:stretch>
            <a:fillRect/>
          </a:stretch>
        </p:blipFill>
        <p:spPr>
          <a:xfrm>
            <a:off x="4969104" y="1511368"/>
            <a:ext cx="258451" cy="251466"/>
          </a:xfrm>
          <a:prstGeom prst="rect">
            <a:avLst/>
          </a:prstGeom>
        </p:spPr>
      </p:pic>
      <p:pic>
        <p:nvPicPr>
          <p:cNvPr id="13" name="Picture 12">
            <a:extLst>
              <a:ext uri="{FF2B5EF4-FFF2-40B4-BE49-F238E27FC236}">
                <a16:creationId xmlns:a16="http://schemas.microsoft.com/office/drawing/2014/main" id="{B89E4DE8-FB06-F96B-3938-D97C056F36B6}"/>
              </a:ext>
            </a:extLst>
          </p:cNvPr>
          <p:cNvPicPr>
            <a:picLocks noChangeAspect="1"/>
          </p:cNvPicPr>
          <p:nvPr/>
        </p:nvPicPr>
        <p:blipFill>
          <a:blip r:embed="rId3"/>
          <a:stretch>
            <a:fillRect/>
          </a:stretch>
        </p:blipFill>
        <p:spPr>
          <a:xfrm>
            <a:off x="5268166" y="1650260"/>
            <a:ext cx="258451" cy="251466"/>
          </a:xfrm>
          <a:prstGeom prst="rect">
            <a:avLst/>
          </a:prstGeom>
        </p:spPr>
      </p:pic>
      <p:pic>
        <p:nvPicPr>
          <p:cNvPr id="14" name="Picture 13">
            <a:extLst>
              <a:ext uri="{FF2B5EF4-FFF2-40B4-BE49-F238E27FC236}">
                <a16:creationId xmlns:a16="http://schemas.microsoft.com/office/drawing/2014/main" id="{ABD55899-4EA3-FFE4-22AD-3E2037173E45}"/>
              </a:ext>
            </a:extLst>
          </p:cNvPr>
          <p:cNvPicPr>
            <a:picLocks noChangeAspect="1"/>
          </p:cNvPicPr>
          <p:nvPr/>
        </p:nvPicPr>
        <p:blipFill>
          <a:blip r:embed="rId3"/>
          <a:stretch>
            <a:fillRect/>
          </a:stretch>
        </p:blipFill>
        <p:spPr>
          <a:xfrm>
            <a:off x="5468767" y="2038991"/>
            <a:ext cx="258451" cy="251466"/>
          </a:xfrm>
          <a:prstGeom prst="rect">
            <a:avLst/>
          </a:prstGeom>
        </p:spPr>
      </p:pic>
      <p:pic>
        <p:nvPicPr>
          <p:cNvPr id="15" name="Picture 14">
            <a:extLst>
              <a:ext uri="{FF2B5EF4-FFF2-40B4-BE49-F238E27FC236}">
                <a16:creationId xmlns:a16="http://schemas.microsoft.com/office/drawing/2014/main" id="{2ECA9F6E-6A09-FAC0-73B5-F187215AAE52}"/>
              </a:ext>
            </a:extLst>
          </p:cNvPr>
          <p:cNvPicPr>
            <a:picLocks noChangeAspect="1"/>
          </p:cNvPicPr>
          <p:nvPr/>
        </p:nvPicPr>
        <p:blipFill>
          <a:blip r:embed="rId3"/>
          <a:stretch>
            <a:fillRect/>
          </a:stretch>
        </p:blipFill>
        <p:spPr>
          <a:xfrm>
            <a:off x="5214821" y="1938484"/>
            <a:ext cx="258451" cy="251466"/>
          </a:xfrm>
          <a:prstGeom prst="rect">
            <a:avLst/>
          </a:prstGeom>
        </p:spPr>
      </p:pic>
      <p:pic>
        <p:nvPicPr>
          <p:cNvPr id="16" name="Picture 15">
            <a:extLst>
              <a:ext uri="{FF2B5EF4-FFF2-40B4-BE49-F238E27FC236}">
                <a16:creationId xmlns:a16="http://schemas.microsoft.com/office/drawing/2014/main" id="{E3346B34-F005-D532-9B72-627F64B2C163}"/>
              </a:ext>
            </a:extLst>
          </p:cNvPr>
          <p:cNvPicPr>
            <a:picLocks noChangeAspect="1"/>
          </p:cNvPicPr>
          <p:nvPr/>
        </p:nvPicPr>
        <p:blipFill>
          <a:blip r:embed="rId3"/>
          <a:stretch>
            <a:fillRect/>
          </a:stretch>
        </p:blipFill>
        <p:spPr>
          <a:xfrm>
            <a:off x="5672469" y="2473992"/>
            <a:ext cx="258451" cy="251466"/>
          </a:xfrm>
          <a:prstGeom prst="rect">
            <a:avLst/>
          </a:prstGeom>
        </p:spPr>
      </p:pic>
      <p:pic>
        <p:nvPicPr>
          <p:cNvPr id="17" name="Picture 16">
            <a:extLst>
              <a:ext uri="{FF2B5EF4-FFF2-40B4-BE49-F238E27FC236}">
                <a16:creationId xmlns:a16="http://schemas.microsoft.com/office/drawing/2014/main" id="{B5A1DF3E-9EF4-6204-EC74-BF43EB4B697F}"/>
              </a:ext>
            </a:extLst>
          </p:cNvPr>
          <p:cNvPicPr>
            <a:picLocks noChangeAspect="1"/>
          </p:cNvPicPr>
          <p:nvPr/>
        </p:nvPicPr>
        <p:blipFill>
          <a:blip r:embed="rId3"/>
          <a:stretch>
            <a:fillRect/>
          </a:stretch>
        </p:blipFill>
        <p:spPr>
          <a:xfrm>
            <a:off x="5597993" y="2760162"/>
            <a:ext cx="258451" cy="251466"/>
          </a:xfrm>
          <a:prstGeom prst="rect">
            <a:avLst/>
          </a:prstGeom>
        </p:spPr>
      </p:pic>
      <p:pic>
        <p:nvPicPr>
          <p:cNvPr id="18" name="Picture 17">
            <a:extLst>
              <a:ext uri="{FF2B5EF4-FFF2-40B4-BE49-F238E27FC236}">
                <a16:creationId xmlns:a16="http://schemas.microsoft.com/office/drawing/2014/main" id="{7C70EC4F-1057-DE42-3470-955699ECD312}"/>
              </a:ext>
            </a:extLst>
          </p:cNvPr>
          <p:cNvPicPr>
            <a:picLocks noChangeAspect="1"/>
          </p:cNvPicPr>
          <p:nvPr/>
        </p:nvPicPr>
        <p:blipFill>
          <a:blip r:embed="rId3"/>
          <a:stretch>
            <a:fillRect/>
          </a:stretch>
        </p:blipFill>
        <p:spPr>
          <a:xfrm>
            <a:off x="5786805" y="2942800"/>
            <a:ext cx="258451" cy="251466"/>
          </a:xfrm>
          <a:prstGeom prst="rect">
            <a:avLst/>
          </a:prstGeom>
        </p:spPr>
      </p:pic>
      <p:pic>
        <p:nvPicPr>
          <p:cNvPr id="19" name="Picture 18">
            <a:extLst>
              <a:ext uri="{FF2B5EF4-FFF2-40B4-BE49-F238E27FC236}">
                <a16:creationId xmlns:a16="http://schemas.microsoft.com/office/drawing/2014/main" id="{2BA2D107-F8FE-C3CE-9FEE-B3193F0E9ED2}"/>
              </a:ext>
            </a:extLst>
          </p:cNvPr>
          <p:cNvPicPr>
            <a:picLocks noChangeAspect="1"/>
          </p:cNvPicPr>
          <p:nvPr/>
        </p:nvPicPr>
        <p:blipFill>
          <a:blip r:embed="rId3"/>
          <a:stretch>
            <a:fillRect/>
          </a:stretch>
        </p:blipFill>
        <p:spPr>
          <a:xfrm>
            <a:off x="5737197" y="3246886"/>
            <a:ext cx="258451" cy="251466"/>
          </a:xfrm>
          <a:prstGeom prst="rect">
            <a:avLst/>
          </a:prstGeom>
        </p:spPr>
      </p:pic>
      <p:pic>
        <p:nvPicPr>
          <p:cNvPr id="20" name="Picture 19">
            <a:extLst>
              <a:ext uri="{FF2B5EF4-FFF2-40B4-BE49-F238E27FC236}">
                <a16:creationId xmlns:a16="http://schemas.microsoft.com/office/drawing/2014/main" id="{36B02387-152C-A3BF-76DA-1096A8B73102}"/>
              </a:ext>
            </a:extLst>
          </p:cNvPr>
          <p:cNvPicPr>
            <a:picLocks noChangeAspect="1"/>
          </p:cNvPicPr>
          <p:nvPr/>
        </p:nvPicPr>
        <p:blipFill>
          <a:blip r:embed="rId3"/>
          <a:stretch>
            <a:fillRect/>
          </a:stretch>
        </p:blipFill>
        <p:spPr>
          <a:xfrm>
            <a:off x="5443869" y="2301525"/>
            <a:ext cx="258451" cy="251466"/>
          </a:xfrm>
          <a:prstGeom prst="rect">
            <a:avLst/>
          </a:prstGeom>
        </p:spPr>
      </p:pic>
      <p:pic>
        <p:nvPicPr>
          <p:cNvPr id="21" name="Picture 20">
            <a:extLst>
              <a:ext uri="{FF2B5EF4-FFF2-40B4-BE49-F238E27FC236}">
                <a16:creationId xmlns:a16="http://schemas.microsoft.com/office/drawing/2014/main" id="{6D50CCC9-D724-8997-0CC5-629068DA5875}"/>
              </a:ext>
            </a:extLst>
          </p:cNvPr>
          <p:cNvPicPr>
            <a:picLocks noChangeAspect="1"/>
          </p:cNvPicPr>
          <p:nvPr/>
        </p:nvPicPr>
        <p:blipFill>
          <a:blip r:embed="rId3"/>
          <a:stretch>
            <a:fillRect/>
          </a:stretch>
        </p:blipFill>
        <p:spPr>
          <a:xfrm>
            <a:off x="5928817" y="3458369"/>
            <a:ext cx="258451" cy="251466"/>
          </a:xfrm>
          <a:prstGeom prst="rect">
            <a:avLst/>
          </a:prstGeom>
        </p:spPr>
      </p:pic>
      <p:pic>
        <p:nvPicPr>
          <p:cNvPr id="22" name="Picture 21">
            <a:extLst>
              <a:ext uri="{FF2B5EF4-FFF2-40B4-BE49-F238E27FC236}">
                <a16:creationId xmlns:a16="http://schemas.microsoft.com/office/drawing/2014/main" id="{D3B55663-F6EF-7209-720B-C913A784380B}"/>
              </a:ext>
            </a:extLst>
          </p:cNvPr>
          <p:cNvPicPr>
            <a:picLocks noChangeAspect="1"/>
          </p:cNvPicPr>
          <p:nvPr/>
        </p:nvPicPr>
        <p:blipFill>
          <a:blip r:embed="rId3"/>
          <a:stretch>
            <a:fillRect/>
          </a:stretch>
        </p:blipFill>
        <p:spPr>
          <a:xfrm>
            <a:off x="5799592" y="3782658"/>
            <a:ext cx="258451" cy="251466"/>
          </a:xfrm>
          <a:prstGeom prst="rect">
            <a:avLst/>
          </a:prstGeom>
        </p:spPr>
      </p:pic>
      <p:pic>
        <p:nvPicPr>
          <p:cNvPr id="23" name="Picture 22">
            <a:extLst>
              <a:ext uri="{FF2B5EF4-FFF2-40B4-BE49-F238E27FC236}">
                <a16:creationId xmlns:a16="http://schemas.microsoft.com/office/drawing/2014/main" id="{DCD459D2-5C9C-0E4F-29BB-BAD547A79C81}"/>
              </a:ext>
            </a:extLst>
          </p:cNvPr>
          <p:cNvPicPr>
            <a:picLocks noChangeAspect="1"/>
          </p:cNvPicPr>
          <p:nvPr/>
        </p:nvPicPr>
        <p:blipFill>
          <a:blip r:embed="rId4"/>
          <a:stretch>
            <a:fillRect/>
          </a:stretch>
        </p:blipFill>
        <p:spPr>
          <a:xfrm>
            <a:off x="6544754" y="1497281"/>
            <a:ext cx="264785" cy="229693"/>
          </a:xfrm>
          <a:prstGeom prst="rect">
            <a:avLst/>
          </a:prstGeom>
        </p:spPr>
      </p:pic>
      <p:pic>
        <p:nvPicPr>
          <p:cNvPr id="24" name="Picture 23">
            <a:extLst>
              <a:ext uri="{FF2B5EF4-FFF2-40B4-BE49-F238E27FC236}">
                <a16:creationId xmlns:a16="http://schemas.microsoft.com/office/drawing/2014/main" id="{9C56C950-BC7B-5649-4115-F6D21EC13FB8}"/>
              </a:ext>
            </a:extLst>
          </p:cNvPr>
          <p:cNvPicPr>
            <a:picLocks noChangeAspect="1"/>
          </p:cNvPicPr>
          <p:nvPr/>
        </p:nvPicPr>
        <p:blipFill>
          <a:blip r:embed="rId4"/>
          <a:stretch>
            <a:fillRect/>
          </a:stretch>
        </p:blipFill>
        <p:spPr>
          <a:xfrm>
            <a:off x="6516732" y="1797911"/>
            <a:ext cx="264785" cy="229693"/>
          </a:xfrm>
          <a:prstGeom prst="rect">
            <a:avLst/>
          </a:prstGeom>
        </p:spPr>
      </p:pic>
      <p:pic>
        <p:nvPicPr>
          <p:cNvPr id="25" name="Picture 24">
            <a:extLst>
              <a:ext uri="{FF2B5EF4-FFF2-40B4-BE49-F238E27FC236}">
                <a16:creationId xmlns:a16="http://schemas.microsoft.com/office/drawing/2014/main" id="{4A158EFE-8603-5FAE-0678-C0703BEC250D}"/>
              </a:ext>
            </a:extLst>
          </p:cNvPr>
          <p:cNvPicPr>
            <a:picLocks noChangeAspect="1"/>
          </p:cNvPicPr>
          <p:nvPr/>
        </p:nvPicPr>
        <p:blipFill>
          <a:blip r:embed="rId4"/>
          <a:stretch>
            <a:fillRect/>
          </a:stretch>
        </p:blipFill>
        <p:spPr>
          <a:xfrm>
            <a:off x="6464217" y="2144090"/>
            <a:ext cx="264785" cy="229693"/>
          </a:xfrm>
          <a:prstGeom prst="rect">
            <a:avLst/>
          </a:prstGeom>
        </p:spPr>
      </p:pic>
      <p:pic>
        <p:nvPicPr>
          <p:cNvPr id="26" name="Picture 25">
            <a:extLst>
              <a:ext uri="{FF2B5EF4-FFF2-40B4-BE49-F238E27FC236}">
                <a16:creationId xmlns:a16="http://schemas.microsoft.com/office/drawing/2014/main" id="{554BC1BA-5942-FE1A-5C32-42E42DC9348A}"/>
              </a:ext>
            </a:extLst>
          </p:cNvPr>
          <p:cNvPicPr>
            <a:picLocks noChangeAspect="1"/>
          </p:cNvPicPr>
          <p:nvPr/>
        </p:nvPicPr>
        <p:blipFill>
          <a:blip r:embed="rId4"/>
          <a:stretch>
            <a:fillRect/>
          </a:stretch>
        </p:blipFill>
        <p:spPr>
          <a:xfrm>
            <a:off x="6358269" y="2803439"/>
            <a:ext cx="231387" cy="200721"/>
          </a:xfrm>
          <a:prstGeom prst="rect">
            <a:avLst/>
          </a:prstGeom>
        </p:spPr>
      </p:pic>
      <p:pic>
        <p:nvPicPr>
          <p:cNvPr id="27" name="Picture 26">
            <a:extLst>
              <a:ext uri="{FF2B5EF4-FFF2-40B4-BE49-F238E27FC236}">
                <a16:creationId xmlns:a16="http://schemas.microsoft.com/office/drawing/2014/main" id="{D7034A5C-28F4-B9D9-0C6A-603F0BF79B6A}"/>
              </a:ext>
            </a:extLst>
          </p:cNvPr>
          <p:cNvPicPr>
            <a:picLocks noChangeAspect="1"/>
          </p:cNvPicPr>
          <p:nvPr/>
        </p:nvPicPr>
        <p:blipFill>
          <a:blip r:embed="rId4"/>
          <a:stretch>
            <a:fillRect/>
          </a:stretch>
        </p:blipFill>
        <p:spPr>
          <a:xfrm>
            <a:off x="6402487" y="2484042"/>
            <a:ext cx="231387" cy="200721"/>
          </a:xfrm>
          <a:prstGeom prst="rect">
            <a:avLst/>
          </a:prstGeom>
        </p:spPr>
      </p:pic>
      <p:pic>
        <p:nvPicPr>
          <p:cNvPr id="28" name="Picture 27">
            <a:extLst>
              <a:ext uri="{FF2B5EF4-FFF2-40B4-BE49-F238E27FC236}">
                <a16:creationId xmlns:a16="http://schemas.microsoft.com/office/drawing/2014/main" id="{C611BB9C-81CA-B885-C45C-6C300D1DD29F}"/>
              </a:ext>
            </a:extLst>
          </p:cNvPr>
          <p:cNvPicPr>
            <a:picLocks noChangeAspect="1"/>
          </p:cNvPicPr>
          <p:nvPr/>
        </p:nvPicPr>
        <p:blipFill>
          <a:blip r:embed="rId4"/>
          <a:stretch>
            <a:fillRect/>
          </a:stretch>
        </p:blipFill>
        <p:spPr>
          <a:xfrm>
            <a:off x="6326494" y="3099113"/>
            <a:ext cx="184175" cy="159766"/>
          </a:xfrm>
          <a:prstGeom prst="rect">
            <a:avLst/>
          </a:prstGeom>
        </p:spPr>
      </p:pic>
      <p:pic>
        <p:nvPicPr>
          <p:cNvPr id="29" name="Picture 28">
            <a:extLst>
              <a:ext uri="{FF2B5EF4-FFF2-40B4-BE49-F238E27FC236}">
                <a16:creationId xmlns:a16="http://schemas.microsoft.com/office/drawing/2014/main" id="{A7404E40-D208-80F3-1D29-355E116F7185}"/>
              </a:ext>
            </a:extLst>
          </p:cNvPr>
          <p:cNvPicPr>
            <a:picLocks noChangeAspect="1"/>
          </p:cNvPicPr>
          <p:nvPr/>
        </p:nvPicPr>
        <p:blipFill>
          <a:blip r:embed="rId4"/>
          <a:stretch>
            <a:fillRect/>
          </a:stretch>
        </p:blipFill>
        <p:spPr>
          <a:xfrm>
            <a:off x="6271835" y="3347305"/>
            <a:ext cx="184175" cy="159766"/>
          </a:xfrm>
          <a:prstGeom prst="rect">
            <a:avLst/>
          </a:prstGeom>
        </p:spPr>
      </p:pic>
      <p:pic>
        <p:nvPicPr>
          <p:cNvPr id="30" name="Picture 29">
            <a:extLst>
              <a:ext uri="{FF2B5EF4-FFF2-40B4-BE49-F238E27FC236}">
                <a16:creationId xmlns:a16="http://schemas.microsoft.com/office/drawing/2014/main" id="{1D96EBA0-0EAB-4E62-D213-8859703B3B51}"/>
              </a:ext>
            </a:extLst>
          </p:cNvPr>
          <p:cNvPicPr>
            <a:picLocks noChangeAspect="1"/>
          </p:cNvPicPr>
          <p:nvPr/>
        </p:nvPicPr>
        <p:blipFill>
          <a:blip r:embed="rId4"/>
          <a:stretch>
            <a:fillRect/>
          </a:stretch>
        </p:blipFill>
        <p:spPr>
          <a:xfrm>
            <a:off x="6238498" y="3626800"/>
            <a:ext cx="184175" cy="159766"/>
          </a:xfrm>
          <a:prstGeom prst="rect">
            <a:avLst/>
          </a:prstGeom>
        </p:spPr>
      </p:pic>
      <p:pic>
        <p:nvPicPr>
          <p:cNvPr id="31" name="Picture 30">
            <a:extLst>
              <a:ext uri="{FF2B5EF4-FFF2-40B4-BE49-F238E27FC236}">
                <a16:creationId xmlns:a16="http://schemas.microsoft.com/office/drawing/2014/main" id="{71F4E5A9-A1EF-A32A-27C1-EE758627EFBC}"/>
              </a:ext>
            </a:extLst>
          </p:cNvPr>
          <p:cNvPicPr>
            <a:picLocks noChangeAspect="1"/>
          </p:cNvPicPr>
          <p:nvPr/>
        </p:nvPicPr>
        <p:blipFill>
          <a:blip r:embed="rId4"/>
          <a:stretch>
            <a:fillRect/>
          </a:stretch>
        </p:blipFill>
        <p:spPr>
          <a:xfrm>
            <a:off x="6129669" y="3833403"/>
            <a:ext cx="231387" cy="200721"/>
          </a:xfrm>
          <a:prstGeom prst="rect">
            <a:avLst/>
          </a:prstGeom>
        </p:spPr>
      </p:pic>
      <p:pic>
        <p:nvPicPr>
          <p:cNvPr id="32" name="Picture 31">
            <a:extLst>
              <a:ext uri="{FF2B5EF4-FFF2-40B4-BE49-F238E27FC236}">
                <a16:creationId xmlns:a16="http://schemas.microsoft.com/office/drawing/2014/main" id="{08871319-9803-E482-6AC9-72286483CC97}"/>
              </a:ext>
            </a:extLst>
          </p:cNvPr>
          <p:cNvPicPr>
            <a:picLocks noChangeAspect="1"/>
          </p:cNvPicPr>
          <p:nvPr/>
        </p:nvPicPr>
        <p:blipFill>
          <a:blip r:embed="rId4"/>
          <a:stretch>
            <a:fillRect/>
          </a:stretch>
        </p:blipFill>
        <p:spPr>
          <a:xfrm>
            <a:off x="5862996" y="4071552"/>
            <a:ext cx="264785" cy="229693"/>
          </a:xfrm>
          <a:prstGeom prst="rect">
            <a:avLst/>
          </a:prstGeom>
        </p:spPr>
      </p:pic>
      <p:pic>
        <p:nvPicPr>
          <p:cNvPr id="33" name="Picture 32">
            <a:extLst>
              <a:ext uri="{FF2B5EF4-FFF2-40B4-BE49-F238E27FC236}">
                <a16:creationId xmlns:a16="http://schemas.microsoft.com/office/drawing/2014/main" id="{9DE92E99-59BA-5725-B9CB-A966F1491F97}"/>
              </a:ext>
            </a:extLst>
          </p:cNvPr>
          <p:cNvPicPr>
            <a:picLocks noChangeAspect="1"/>
          </p:cNvPicPr>
          <p:nvPr/>
        </p:nvPicPr>
        <p:blipFill>
          <a:blip r:embed="rId4"/>
          <a:stretch>
            <a:fillRect/>
          </a:stretch>
        </p:blipFill>
        <p:spPr>
          <a:xfrm>
            <a:off x="6058068" y="4240207"/>
            <a:ext cx="264785" cy="229693"/>
          </a:xfrm>
          <a:prstGeom prst="rect">
            <a:avLst/>
          </a:prstGeom>
        </p:spPr>
      </p:pic>
      <p:pic>
        <p:nvPicPr>
          <p:cNvPr id="34" name="Picture 33">
            <a:extLst>
              <a:ext uri="{FF2B5EF4-FFF2-40B4-BE49-F238E27FC236}">
                <a16:creationId xmlns:a16="http://schemas.microsoft.com/office/drawing/2014/main" id="{64C1A273-2B9B-0FFB-9837-471F5099FB6C}"/>
              </a:ext>
            </a:extLst>
          </p:cNvPr>
          <p:cNvPicPr>
            <a:picLocks noChangeAspect="1"/>
          </p:cNvPicPr>
          <p:nvPr/>
        </p:nvPicPr>
        <p:blipFill>
          <a:blip r:embed="rId4"/>
          <a:stretch>
            <a:fillRect/>
          </a:stretch>
        </p:blipFill>
        <p:spPr>
          <a:xfrm>
            <a:off x="5770922" y="4427127"/>
            <a:ext cx="264785" cy="229693"/>
          </a:xfrm>
          <a:prstGeom prst="rect">
            <a:avLst/>
          </a:prstGeom>
        </p:spPr>
      </p:pic>
      <p:pic>
        <p:nvPicPr>
          <p:cNvPr id="35" name="Picture 34">
            <a:extLst>
              <a:ext uri="{FF2B5EF4-FFF2-40B4-BE49-F238E27FC236}">
                <a16:creationId xmlns:a16="http://schemas.microsoft.com/office/drawing/2014/main" id="{6D466B46-4247-03D9-46FE-19987E9D91CA}"/>
              </a:ext>
            </a:extLst>
          </p:cNvPr>
          <p:cNvPicPr>
            <a:picLocks noChangeAspect="1"/>
          </p:cNvPicPr>
          <p:nvPr/>
        </p:nvPicPr>
        <p:blipFill>
          <a:blip r:embed="rId4"/>
          <a:stretch>
            <a:fillRect/>
          </a:stretch>
        </p:blipFill>
        <p:spPr>
          <a:xfrm>
            <a:off x="6033321" y="4509660"/>
            <a:ext cx="264785" cy="229693"/>
          </a:xfrm>
          <a:prstGeom prst="rect">
            <a:avLst/>
          </a:prstGeom>
        </p:spPr>
      </p:pic>
      <p:pic>
        <p:nvPicPr>
          <p:cNvPr id="36" name="Picture 35">
            <a:extLst>
              <a:ext uri="{FF2B5EF4-FFF2-40B4-BE49-F238E27FC236}">
                <a16:creationId xmlns:a16="http://schemas.microsoft.com/office/drawing/2014/main" id="{56E7BF52-D065-0F6A-0AAF-4F5124F306E6}"/>
              </a:ext>
            </a:extLst>
          </p:cNvPr>
          <p:cNvPicPr>
            <a:picLocks noChangeAspect="1"/>
          </p:cNvPicPr>
          <p:nvPr/>
        </p:nvPicPr>
        <p:blipFill>
          <a:blip r:embed="rId4"/>
          <a:stretch>
            <a:fillRect/>
          </a:stretch>
        </p:blipFill>
        <p:spPr>
          <a:xfrm>
            <a:off x="5769586" y="4708382"/>
            <a:ext cx="264785" cy="229693"/>
          </a:xfrm>
          <a:prstGeom prst="rect">
            <a:avLst/>
          </a:prstGeom>
        </p:spPr>
      </p:pic>
      <p:pic>
        <p:nvPicPr>
          <p:cNvPr id="37" name="Picture 36">
            <a:extLst>
              <a:ext uri="{FF2B5EF4-FFF2-40B4-BE49-F238E27FC236}">
                <a16:creationId xmlns:a16="http://schemas.microsoft.com/office/drawing/2014/main" id="{DE7C0EF7-37CF-B3E9-0369-8E78D07C7F9F}"/>
              </a:ext>
            </a:extLst>
          </p:cNvPr>
          <p:cNvPicPr>
            <a:picLocks noChangeAspect="1"/>
          </p:cNvPicPr>
          <p:nvPr/>
        </p:nvPicPr>
        <p:blipFill>
          <a:blip r:embed="rId4"/>
          <a:stretch>
            <a:fillRect/>
          </a:stretch>
        </p:blipFill>
        <p:spPr>
          <a:xfrm>
            <a:off x="5985619" y="4878930"/>
            <a:ext cx="264785" cy="229693"/>
          </a:xfrm>
          <a:prstGeom prst="rect">
            <a:avLst/>
          </a:prstGeom>
        </p:spPr>
      </p:pic>
      <p:graphicFrame>
        <p:nvGraphicFramePr>
          <p:cNvPr id="39" name="Table 38">
            <a:extLst>
              <a:ext uri="{FF2B5EF4-FFF2-40B4-BE49-F238E27FC236}">
                <a16:creationId xmlns:a16="http://schemas.microsoft.com/office/drawing/2014/main" id="{032B52C5-1F3B-80A7-01EE-E17072F9C669}"/>
              </a:ext>
            </a:extLst>
          </p:cNvPr>
          <p:cNvGraphicFramePr>
            <a:graphicFrameLocks noGrp="1"/>
          </p:cNvGraphicFramePr>
          <p:nvPr/>
        </p:nvGraphicFramePr>
        <p:xfrm>
          <a:off x="7157433" y="4823228"/>
          <a:ext cx="996064" cy="1624492"/>
        </p:xfrm>
        <a:graphic>
          <a:graphicData uri="http://schemas.openxmlformats.org/drawingml/2006/table">
            <a:tbl>
              <a:tblPr/>
              <a:tblGrid>
                <a:gridCol w="996064">
                  <a:extLst>
                    <a:ext uri="{9D8B030D-6E8A-4147-A177-3AD203B41FA5}">
                      <a16:colId xmlns:a16="http://schemas.microsoft.com/office/drawing/2014/main" val="3489562501"/>
                    </a:ext>
                  </a:extLst>
                </a:gridCol>
              </a:tblGrid>
              <a:tr h="1152052">
                <a:tc>
                  <a:txBody>
                    <a:bodyPr/>
                    <a:lstStyle/>
                    <a:p>
                      <a:pPr algn="ctr">
                        <a:buNone/>
                      </a:pPr>
                      <a:r>
                        <a:rPr lang="en-US" sz="1400" dirty="0">
                          <a:solidFill>
                            <a:schemeClr val="tx1"/>
                          </a:solidFill>
                          <a:effectLst/>
                          <a:latin typeface="Source Sans Pro" panose="020B0503030403020204" pitchFamily="34" charset="0"/>
                          <a:ea typeface="Source Sans Pro" panose="020B0503030403020204" pitchFamily="34" charset="0"/>
                        </a:rPr>
                        <a:t>“animal”</a:t>
                      </a: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FC6666">
                        <a:alpha val="50000"/>
                      </a:srgbClr>
                    </a:solidFill>
                  </a:tcPr>
                </a:tc>
                <a:extLst>
                  <a:ext uri="{0D108BD9-81ED-4DB2-BD59-A6C34878D82A}">
                    <a16:rowId xmlns:a16="http://schemas.microsoft.com/office/drawing/2014/main" val="3042009"/>
                  </a:ext>
                </a:extLst>
              </a:tr>
              <a:tr h="35641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dirty="0">
                          <a:solidFill>
                            <a:srgbClr val="000000"/>
                          </a:solidFill>
                          <a:effectLst/>
                          <a:latin typeface="Source Sans Pro" panose="020B0503030403020204" pitchFamily="34" charset="0"/>
                          <a:ea typeface="Source Sans Pro" panose="020B0503030403020204" pitchFamily="34" charset="0"/>
                        </a:rPr>
                        <a:t>Bedeutung:</a:t>
                      </a:r>
                      <a:endParaRPr lang="en-US" sz="700" dirty="0">
                        <a:solidFill>
                          <a:srgbClr val="000000"/>
                        </a:solidFill>
                        <a:effectLst/>
                        <a:latin typeface="Source Sans Pro" panose="020B0503030403020204" pitchFamily="34" charset="0"/>
                        <a:ea typeface="Source Sans Pro" panose="020B0503030403020204" pitchFamily="34" charset="0"/>
                      </a:endParaRPr>
                    </a:p>
                    <a:p>
                      <a:pPr algn="ctr">
                        <a:buNone/>
                      </a:pPr>
                      <a:r>
                        <a:rPr lang="en-US" dirty="0">
                          <a:solidFill>
                            <a:srgbClr val="000000"/>
                          </a:solidFill>
                          <a:effectLst/>
                          <a:latin typeface="Source Sans Pro" panose="020B0503030403020204" pitchFamily="34" charset="0"/>
                          <a:ea typeface="Source Sans Pro" panose="020B0503030403020204" pitchFamily="34" charset="0"/>
                        </a:rPr>
                        <a:t>TIER</a:t>
                      </a:r>
                      <a:endParaRPr lang="en-US" dirty="0">
                        <a:effectLst/>
                        <a:latin typeface="Source Sans Pro" panose="020B0503030403020204" pitchFamily="34" charset="0"/>
                        <a:ea typeface="Source Sans Pro" panose="020B0503030403020204" pitchFamily="34" charset="0"/>
                      </a:endParaRP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343351861"/>
                  </a:ext>
                </a:extLst>
              </a:tr>
            </a:tbl>
          </a:graphicData>
        </a:graphic>
      </p:graphicFrame>
      <p:sp>
        <p:nvSpPr>
          <p:cNvPr id="40" name="TextBox 39">
            <a:extLst>
              <a:ext uri="{FF2B5EF4-FFF2-40B4-BE49-F238E27FC236}">
                <a16:creationId xmlns:a16="http://schemas.microsoft.com/office/drawing/2014/main" id="{E0C10AC8-ED00-7595-DBA5-7F526A74DFAF}"/>
              </a:ext>
            </a:extLst>
          </p:cNvPr>
          <p:cNvSpPr txBox="1"/>
          <p:nvPr/>
        </p:nvSpPr>
        <p:spPr>
          <a:xfrm>
            <a:off x="4065289" y="1016063"/>
            <a:ext cx="1476366" cy="353943"/>
          </a:xfrm>
          <a:prstGeom prst="rect">
            <a:avLst/>
          </a:prstGeom>
          <a:solidFill>
            <a:schemeClr val="bg1"/>
          </a:solidFill>
          <a:ln>
            <a:solidFill>
              <a:schemeClr val="tx1"/>
            </a:solidFill>
          </a:ln>
        </p:spPr>
        <p:txBody>
          <a:bodyPr wrap="none" lIns="0" tIns="0" rIns="0" bIns="0" rtlCol="0">
            <a:spAutoFit/>
          </a:bodyPr>
          <a:lstStyle/>
          <a:p>
            <a:pPr algn="ctr"/>
            <a:r>
              <a:rPr lang="en-US" sz="2300" dirty="0">
                <a:solidFill>
                  <a:schemeClr val="bg1"/>
                </a:solidFill>
                <a:latin typeface="Source Sans Pro" panose="020B0503030403020204" pitchFamily="34" charset="0"/>
                <a:ea typeface="Source Sans Pro" panose="020B0503030403020204" pitchFamily="34" charset="0"/>
              </a:rPr>
              <a:t> Altenglisch </a:t>
            </a:r>
          </a:p>
        </p:txBody>
      </p:sp>
      <p:sp>
        <p:nvSpPr>
          <p:cNvPr id="41" name="TextBox 40">
            <a:extLst>
              <a:ext uri="{FF2B5EF4-FFF2-40B4-BE49-F238E27FC236}">
                <a16:creationId xmlns:a16="http://schemas.microsoft.com/office/drawing/2014/main" id="{72AF469F-AA37-B24B-E239-40426D61222F}"/>
              </a:ext>
            </a:extLst>
          </p:cNvPr>
          <p:cNvSpPr txBox="1"/>
          <p:nvPr/>
        </p:nvSpPr>
        <p:spPr>
          <a:xfrm>
            <a:off x="5886374" y="678951"/>
            <a:ext cx="1577355" cy="707886"/>
          </a:xfrm>
          <a:prstGeom prst="rect">
            <a:avLst/>
          </a:prstGeom>
          <a:solidFill>
            <a:schemeClr val="bg1"/>
          </a:solidFill>
          <a:ln>
            <a:solidFill>
              <a:schemeClr val="tx1"/>
            </a:solidFill>
          </a:ln>
        </p:spPr>
        <p:txBody>
          <a:bodyPr wrap="none" lIns="0" tIns="0" rIns="0" bIns="0" rtlCol="0">
            <a:spAutoFit/>
          </a:bodyPr>
          <a:lstStyle/>
          <a:p>
            <a:pPr algn="ctr"/>
            <a:r>
              <a:rPr lang="en-US" sz="2300" dirty="0">
                <a:solidFill>
                  <a:schemeClr val="bg1"/>
                </a:solidFill>
                <a:latin typeface="Source Sans Pro" panose="020B0503030403020204" pitchFamily="34" charset="0"/>
                <a:ea typeface="Source Sans Pro" panose="020B0503030403020204" pitchFamily="34" charset="0"/>
              </a:rPr>
              <a:t> Alt-</a:t>
            </a:r>
            <a:br>
              <a:rPr lang="en-US" sz="2300" dirty="0">
                <a:solidFill>
                  <a:schemeClr val="bg1"/>
                </a:solidFill>
                <a:latin typeface="Source Sans Pro" panose="020B0503030403020204" pitchFamily="34" charset="0"/>
                <a:ea typeface="Source Sans Pro" panose="020B0503030403020204" pitchFamily="34" charset="0"/>
              </a:rPr>
            </a:br>
            <a:r>
              <a:rPr lang="en-US" sz="2300" dirty="0">
                <a:solidFill>
                  <a:schemeClr val="bg1"/>
                </a:solidFill>
                <a:latin typeface="Source Sans Pro" panose="020B0503030403020204" pitchFamily="34" charset="0"/>
                <a:ea typeface="Source Sans Pro" panose="020B0503030403020204" pitchFamily="34" charset="0"/>
              </a:rPr>
              <a:t> französisch </a:t>
            </a:r>
          </a:p>
        </p:txBody>
      </p:sp>
      <p:sp>
        <p:nvSpPr>
          <p:cNvPr id="42" name="TextBox 41">
            <a:extLst>
              <a:ext uri="{FF2B5EF4-FFF2-40B4-BE49-F238E27FC236}">
                <a16:creationId xmlns:a16="http://schemas.microsoft.com/office/drawing/2014/main" id="{8C86A225-089B-7295-CBDE-34E772BE5B24}"/>
              </a:ext>
            </a:extLst>
          </p:cNvPr>
          <p:cNvSpPr txBox="1"/>
          <p:nvPr/>
        </p:nvSpPr>
        <p:spPr>
          <a:xfrm>
            <a:off x="4993132" y="5232382"/>
            <a:ext cx="1950855" cy="707886"/>
          </a:xfrm>
          <a:prstGeom prst="rect">
            <a:avLst/>
          </a:prstGeom>
          <a:solidFill>
            <a:schemeClr val="bg1"/>
          </a:solidFill>
          <a:ln>
            <a:solidFill>
              <a:schemeClr val="tx1"/>
            </a:solidFill>
          </a:ln>
        </p:spPr>
        <p:txBody>
          <a:bodyPr wrap="none" lIns="0" tIns="0" rIns="0" bIns="0" rtlCol="0">
            <a:spAutoFit/>
          </a:bodyPr>
          <a:lstStyle/>
          <a:p>
            <a:pPr algn="ctr"/>
            <a:r>
              <a:rPr lang="en-US" sz="2300" dirty="0">
                <a:solidFill>
                  <a:schemeClr val="bg1"/>
                </a:solidFill>
                <a:latin typeface="Source Sans Pro" panose="020B0503030403020204" pitchFamily="34" charset="0"/>
                <a:ea typeface="Source Sans Pro" panose="020B0503030403020204" pitchFamily="34" charset="0"/>
              </a:rPr>
              <a:t> Englisch </a:t>
            </a:r>
            <a:br>
              <a:rPr lang="en-US" sz="2300" dirty="0">
                <a:solidFill>
                  <a:schemeClr val="bg1"/>
                </a:solidFill>
                <a:latin typeface="Source Sans Pro" panose="020B0503030403020204" pitchFamily="34" charset="0"/>
                <a:ea typeface="Source Sans Pro" panose="020B0503030403020204" pitchFamily="34" charset="0"/>
              </a:rPr>
            </a:br>
            <a:r>
              <a:rPr lang="en-US" sz="2300" dirty="0">
                <a:solidFill>
                  <a:schemeClr val="bg1"/>
                </a:solidFill>
                <a:latin typeface="Source Sans Pro" panose="020B0503030403020204" pitchFamily="34" charset="0"/>
                <a:ea typeface="Source Sans Pro" panose="020B0503030403020204" pitchFamily="34" charset="0"/>
              </a:rPr>
              <a:t> (nach Kontakt) </a:t>
            </a:r>
          </a:p>
        </p:txBody>
      </p:sp>
      <p:sp>
        <p:nvSpPr>
          <p:cNvPr id="44" name="TextBox 43">
            <a:extLst>
              <a:ext uri="{FF2B5EF4-FFF2-40B4-BE49-F238E27FC236}">
                <a16:creationId xmlns:a16="http://schemas.microsoft.com/office/drawing/2014/main" id="{3689C8CB-C69A-D183-4130-C73409A46F29}"/>
              </a:ext>
            </a:extLst>
          </p:cNvPr>
          <p:cNvSpPr txBox="1"/>
          <p:nvPr/>
        </p:nvSpPr>
        <p:spPr>
          <a:xfrm>
            <a:off x="6675050" y="3706683"/>
            <a:ext cx="1266845" cy="276999"/>
          </a:xfrm>
          <a:prstGeom prst="rect">
            <a:avLst/>
          </a:prstGeom>
          <a:noFill/>
          <a:ln>
            <a:solidFill>
              <a:schemeClr val="tx1"/>
            </a:solidFill>
          </a:ln>
        </p:spPr>
        <p:txBody>
          <a:bodyPr wrap="square" lIns="0" tIns="0" rIns="0" bIns="0" rtlCol="0">
            <a:spAutoFit/>
          </a:bodyPr>
          <a:lstStyle/>
          <a:p>
            <a:r>
              <a:rPr lang="en-US" dirty="0">
                <a:solidFill>
                  <a:schemeClr val="bg1"/>
                </a:solidFill>
                <a:latin typeface="Source Sans Pro" panose="020B0503030403020204" pitchFamily="34" charset="0"/>
                <a:ea typeface="Source Sans Pro" panose="020B0503030403020204" pitchFamily="34" charset="0"/>
              </a:rPr>
              <a:t>  Entlehnung </a:t>
            </a:r>
          </a:p>
        </p:txBody>
      </p:sp>
    </p:spTree>
    <p:extLst>
      <p:ext uri="{BB962C8B-B14F-4D97-AF65-F5344CB8AC3E}">
        <p14:creationId xmlns:p14="http://schemas.microsoft.com/office/powerpoint/2010/main" val="2251706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1"/>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9"/>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26"/>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27"/>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30"/>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31"/>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22"/>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32"/>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33"/>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34"/>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35"/>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36"/>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37"/>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39"/>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40"/>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41"/>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42"/>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animBg="1"/>
      <p:bldP spid="4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4CC843-058A-59FA-CD8F-0FF95290EEED}"/>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EFB39D88-4562-D355-F6BD-2696ABB1B316}"/>
              </a:ext>
            </a:extLst>
          </p:cNvPr>
          <p:cNvSpPr>
            <a:spLocks noGrp="1"/>
          </p:cNvSpPr>
          <p:nvPr>
            <p:ph type="ftr" sz="quarter" idx="11"/>
          </p:nvPr>
        </p:nvSpPr>
        <p:spPr/>
        <p:txBody>
          <a:bodyPr/>
          <a:lstStyle/>
          <a:p>
            <a:r>
              <a:rPr lang="de-CH"/>
              <a:t>lingedu.ch</a:t>
            </a:r>
            <a:endParaRPr lang="de-CH" dirty="0"/>
          </a:p>
        </p:txBody>
      </p:sp>
      <p:sp>
        <p:nvSpPr>
          <p:cNvPr id="5" name="Slide Number Placeholder 4">
            <a:extLst>
              <a:ext uri="{FF2B5EF4-FFF2-40B4-BE49-F238E27FC236}">
                <a16:creationId xmlns:a16="http://schemas.microsoft.com/office/drawing/2014/main" id="{B8C823DE-F5FF-4E52-A46D-97F6B27F8EA1}"/>
              </a:ext>
            </a:extLst>
          </p:cNvPr>
          <p:cNvSpPr>
            <a:spLocks noGrp="1"/>
          </p:cNvSpPr>
          <p:nvPr>
            <p:ph type="sldNum" sz="quarter" idx="12"/>
          </p:nvPr>
        </p:nvSpPr>
        <p:spPr/>
        <p:txBody>
          <a:bodyPr/>
          <a:lstStyle/>
          <a:p>
            <a:fld id="{CA85EE98-F69B-324A-9959-79D5EB3644DB}" type="slidenum">
              <a:rPr lang="de-CH" smtClean="0"/>
              <a:t>23</a:t>
            </a:fld>
            <a:endParaRPr lang="de-CH"/>
          </a:p>
        </p:txBody>
      </p:sp>
      <p:pic>
        <p:nvPicPr>
          <p:cNvPr id="6" name="Picture 5">
            <a:extLst>
              <a:ext uri="{FF2B5EF4-FFF2-40B4-BE49-F238E27FC236}">
                <a16:creationId xmlns:a16="http://schemas.microsoft.com/office/drawing/2014/main" id="{C4D8BDE7-3462-07EA-72EB-FDFDA9BC6B96}"/>
              </a:ext>
            </a:extLst>
          </p:cNvPr>
          <p:cNvPicPr>
            <a:picLocks noChangeAspect="1"/>
          </p:cNvPicPr>
          <p:nvPr/>
        </p:nvPicPr>
        <p:blipFill>
          <a:blip r:embed="rId2"/>
          <a:stretch>
            <a:fillRect/>
          </a:stretch>
        </p:blipFill>
        <p:spPr>
          <a:xfrm>
            <a:off x="4719275" y="1446856"/>
            <a:ext cx="2172394" cy="3690573"/>
          </a:xfrm>
          <a:prstGeom prst="rect">
            <a:avLst/>
          </a:prstGeom>
        </p:spPr>
      </p:pic>
      <p:graphicFrame>
        <p:nvGraphicFramePr>
          <p:cNvPr id="10" name="Table 9">
            <a:extLst>
              <a:ext uri="{FF2B5EF4-FFF2-40B4-BE49-F238E27FC236}">
                <a16:creationId xmlns:a16="http://schemas.microsoft.com/office/drawing/2014/main" id="{A541D3F0-A34A-174C-9B5D-2D853908E9B1}"/>
              </a:ext>
            </a:extLst>
          </p:cNvPr>
          <p:cNvGraphicFramePr>
            <a:graphicFrameLocks noGrp="1"/>
          </p:cNvGraphicFramePr>
          <p:nvPr/>
        </p:nvGraphicFramePr>
        <p:xfrm>
          <a:off x="2853086" y="851019"/>
          <a:ext cx="996064" cy="1613565"/>
        </p:xfrm>
        <a:graphic>
          <a:graphicData uri="http://schemas.openxmlformats.org/drawingml/2006/table">
            <a:tbl>
              <a:tblPr/>
              <a:tblGrid>
                <a:gridCol w="996064">
                  <a:extLst>
                    <a:ext uri="{9D8B030D-6E8A-4147-A177-3AD203B41FA5}">
                      <a16:colId xmlns:a16="http://schemas.microsoft.com/office/drawing/2014/main" val="3489562501"/>
                    </a:ext>
                  </a:extLst>
                </a:gridCol>
              </a:tblGrid>
              <a:tr h="1110645">
                <a:tc>
                  <a:txBody>
                    <a:bodyPr/>
                    <a:lstStyle/>
                    <a:p>
                      <a:pPr algn="ctr">
                        <a:buNone/>
                      </a:pPr>
                      <a:r>
                        <a:rPr lang="en-US" sz="1400" dirty="0">
                          <a:solidFill>
                            <a:srgbClr val="FFFFFF"/>
                          </a:solidFill>
                          <a:effectLst/>
                          <a:latin typeface="Source Sans Pro" panose="020B0503030403020204" pitchFamily="34" charset="0"/>
                          <a:ea typeface="Source Sans Pro" panose="020B0503030403020204" pitchFamily="34" charset="0"/>
                        </a:rPr>
                        <a:t>“deór”</a:t>
                      </a: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0F80FF"/>
                    </a:solidFill>
                  </a:tcPr>
                </a:tc>
                <a:extLst>
                  <a:ext uri="{0D108BD9-81ED-4DB2-BD59-A6C34878D82A}">
                    <a16:rowId xmlns:a16="http://schemas.microsoft.com/office/drawing/2014/main" val="3042009"/>
                  </a:ext>
                </a:extLst>
              </a:tr>
              <a:tr h="343606">
                <a:tc>
                  <a:txBody>
                    <a:bodyPr/>
                    <a:lstStyle/>
                    <a:p>
                      <a:pPr algn="ctr">
                        <a:buNone/>
                      </a:pPr>
                      <a:r>
                        <a:rPr lang="en-US" sz="1000" dirty="0">
                          <a:solidFill>
                            <a:srgbClr val="000000"/>
                          </a:solidFill>
                          <a:effectLst/>
                          <a:latin typeface="Source Sans Pro" panose="020B0503030403020204" pitchFamily="34" charset="0"/>
                          <a:ea typeface="Source Sans Pro" panose="020B0503030403020204" pitchFamily="34" charset="0"/>
                        </a:rPr>
                        <a:t>Bedeutung:</a:t>
                      </a:r>
                    </a:p>
                    <a:p>
                      <a:pPr algn="ctr">
                        <a:buNone/>
                      </a:pPr>
                      <a:r>
                        <a:rPr lang="en-US" dirty="0">
                          <a:solidFill>
                            <a:srgbClr val="000000"/>
                          </a:solidFill>
                          <a:effectLst/>
                          <a:latin typeface="Source Sans Pro" panose="020B0503030403020204" pitchFamily="34" charset="0"/>
                          <a:ea typeface="Source Sans Pro" panose="020B0503030403020204" pitchFamily="34" charset="0"/>
                        </a:rPr>
                        <a:t>TIER</a:t>
                      </a:r>
                      <a:endParaRPr lang="en-US" dirty="0">
                        <a:effectLst/>
                        <a:latin typeface="Source Sans Pro" panose="020B0503030403020204" pitchFamily="34" charset="0"/>
                        <a:ea typeface="Source Sans Pro" panose="020B0503030403020204" pitchFamily="34" charset="0"/>
                      </a:endParaRP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343351861"/>
                  </a:ext>
                </a:extLst>
              </a:tr>
            </a:tbl>
          </a:graphicData>
        </a:graphic>
      </p:graphicFrame>
      <p:graphicFrame>
        <p:nvGraphicFramePr>
          <p:cNvPr id="11" name="Table 10">
            <a:extLst>
              <a:ext uri="{FF2B5EF4-FFF2-40B4-BE49-F238E27FC236}">
                <a16:creationId xmlns:a16="http://schemas.microsoft.com/office/drawing/2014/main" id="{238E1235-E3B6-9A9D-2260-4E881AFA3664}"/>
              </a:ext>
            </a:extLst>
          </p:cNvPr>
          <p:cNvGraphicFramePr>
            <a:graphicFrameLocks noGrp="1"/>
          </p:cNvGraphicFramePr>
          <p:nvPr/>
        </p:nvGraphicFramePr>
        <p:xfrm>
          <a:off x="7530395" y="793563"/>
          <a:ext cx="996064" cy="1624492"/>
        </p:xfrm>
        <a:graphic>
          <a:graphicData uri="http://schemas.openxmlformats.org/drawingml/2006/table">
            <a:tbl>
              <a:tblPr/>
              <a:tblGrid>
                <a:gridCol w="996064">
                  <a:extLst>
                    <a:ext uri="{9D8B030D-6E8A-4147-A177-3AD203B41FA5}">
                      <a16:colId xmlns:a16="http://schemas.microsoft.com/office/drawing/2014/main" val="3489562501"/>
                    </a:ext>
                  </a:extLst>
                </a:gridCol>
              </a:tblGrid>
              <a:tr h="1152052">
                <a:tc>
                  <a:txBody>
                    <a:bodyPr/>
                    <a:lstStyle/>
                    <a:p>
                      <a:pPr algn="ctr">
                        <a:buNone/>
                      </a:pPr>
                      <a:r>
                        <a:rPr lang="en-US" sz="1400" dirty="0">
                          <a:solidFill>
                            <a:schemeClr val="tx1"/>
                          </a:solidFill>
                          <a:effectLst/>
                          <a:latin typeface="Source Sans Pro" panose="020B0503030403020204" pitchFamily="34" charset="0"/>
                          <a:ea typeface="Source Sans Pro" panose="020B0503030403020204" pitchFamily="34" charset="0"/>
                        </a:rPr>
                        <a:t>“animal”</a:t>
                      </a: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FC6666">
                        <a:alpha val="50000"/>
                      </a:srgbClr>
                    </a:solidFill>
                  </a:tcPr>
                </a:tc>
                <a:extLst>
                  <a:ext uri="{0D108BD9-81ED-4DB2-BD59-A6C34878D82A}">
                    <a16:rowId xmlns:a16="http://schemas.microsoft.com/office/drawing/2014/main" val="3042009"/>
                  </a:ext>
                </a:extLst>
              </a:tr>
              <a:tr h="35641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dirty="0">
                          <a:solidFill>
                            <a:srgbClr val="000000"/>
                          </a:solidFill>
                          <a:effectLst/>
                          <a:latin typeface="Source Sans Pro" panose="020B0503030403020204" pitchFamily="34" charset="0"/>
                          <a:ea typeface="Source Sans Pro" panose="020B0503030403020204" pitchFamily="34" charset="0"/>
                        </a:rPr>
                        <a:t>Bedeutung:</a:t>
                      </a:r>
                      <a:endParaRPr lang="en-US" sz="700" dirty="0">
                        <a:solidFill>
                          <a:srgbClr val="000000"/>
                        </a:solidFill>
                        <a:effectLst/>
                        <a:latin typeface="Source Sans Pro" panose="020B0503030403020204" pitchFamily="34" charset="0"/>
                        <a:ea typeface="Source Sans Pro" panose="020B0503030403020204" pitchFamily="34" charset="0"/>
                      </a:endParaRPr>
                    </a:p>
                    <a:p>
                      <a:pPr algn="ctr">
                        <a:buNone/>
                      </a:pPr>
                      <a:r>
                        <a:rPr lang="en-US" dirty="0">
                          <a:solidFill>
                            <a:srgbClr val="000000"/>
                          </a:solidFill>
                          <a:effectLst/>
                          <a:latin typeface="Source Sans Pro" panose="020B0503030403020204" pitchFamily="34" charset="0"/>
                          <a:ea typeface="Source Sans Pro" panose="020B0503030403020204" pitchFamily="34" charset="0"/>
                        </a:rPr>
                        <a:t>TIER</a:t>
                      </a:r>
                      <a:endParaRPr lang="en-US" dirty="0">
                        <a:effectLst/>
                        <a:latin typeface="Source Sans Pro" panose="020B0503030403020204" pitchFamily="34" charset="0"/>
                        <a:ea typeface="Source Sans Pro" panose="020B0503030403020204" pitchFamily="34" charset="0"/>
                      </a:endParaRP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343351861"/>
                  </a:ext>
                </a:extLst>
              </a:tr>
            </a:tbl>
          </a:graphicData>
        </a:graphic>
      </p:graphicFrame>
      <p:pic>
        <p:nvPicPr>
          <p:cNvPr id="12" name="Picture 11">
            <a:extLst>
              <a:ext uri="{FF2B5EF4-FFF2-40B4-BE49-F238E27FC236}">
                <a16:creationId xmlns:a16="http://schemas.microsoft.com/office/drawing/2014/main" id="{D1D6A492-23EC-3390-5A42-FC8F5E485051}"/>
              </a:ext>
            </a:extLst>
          </p:cNvPr>
          <p:cNvPicPr>
            <a:picLocks noChangeAspect="1"/>
          </p:cNvPicPr>
          <p:nvPr/>
        </p:nvPicPr>
        <p:blipFill>
          <a:blip r:embed="rId3"/>
          <a:stretch>
            <a:fillRect/>
          </a:stretch>
        </p:blipFill>
        <p:spPr>
          <a:xfrm>
            <a:off x="4969104" y="1511368"/>
            <a:ext cx="258451" cy="251466"/>
          </a:xfrm>
          <a:prstGeom prst="rect">
            <a:avLst/>
          </a:prstGeom>
        </p:spPr>
      </p:pic>
      <p:pic>
        <p:nvPicPr>
          <p:cNvPr id="13" name="Picture 12">
            <a:extLst>
              <a:ext uri="{FF2B5EF4-FFF2-40B4-BE49-F238E27FC236}">
                <a16:creationId xmlns:a16="http://schemas.microsoft.com/office/drawing/2014/main" id="{57502F1F-373E-6509-E7AA-D46C40D6EF9C}"/>
              </a:ext>
            </a:extLst>
          </p:cNvPr>
          <p:cNvPicPr>
            <a:picLocks noChangeAspect="1"/>
          </p:cNvPicPr>
          <p:nvPr/>
        </p:nvPicPr>
        <p:blipFill>
          <a:blip r:embed="rId3"/>
          <a:stretch>
            <a:fillRect/>
          </a:stretch>
        </p:blipFill>
        <p:spPr>
          <a:xfrm>
            <a:off x="5268166" y="1650260"/>
            <a:ext cx="258451" cy="251466"/>
          </a:xfrm>
          <a:prstGeom prst="rect">
            <a:avLst/>
          </a:prstGeom>
        </p:spPr>
      </p:pic>
      <p:pic>
        <p:nvPicPr>
          <p:cNvPr id="14" name="Picture 13">
            <a:extLst>
              <a:ext uri="{FF2B5EF4-FFF2-40B4-BE49-F238E27FC236}">
                <a16:creationId xmlns:a16="http://schemas.microsoft.com/office/drawing/2014/main" id="{C78AEB45-29CF-D2A1-3F01-A2C5D5D922B1}"/>
              </a:ext>
            </a:extLst>
          </p:cNvPr>
          <p:cNvPicPr>
            <a:picLocks noChangeAspect="1"/>
          </p:cNvPicPr>
          <p:nvPr/>
        </p:nvPicPr>
        <p:blipFill>
          <a:blip r:embed="rId3"/>
          <a:stretch>
            <a:fillRect/>
          </a:stretch>
        </p:blipFill>
        <p:spPr>
          <a:xfrm>
            <a:off x="5468767" y="2038991"/>
            <a:ext cx="258451" cy="251466"/>
          </a:xfrm>
          <a:prstGeom prst="rect">
            <a:avLst/>
          </a:prstGeom>
        </p:spPr>
      </p:pic>
      <p:pic>
        <p:nvPicPr>
          <p:cNvPr id="15" name="Picture 14">
            <a:extLst>
              <a:ext uri="{FF2B5EF4-FFF2-40B4-BE49-F238E27FC236}">
                <a16:creationId xmlns:a16="http://schemas.microsoft.com/office/drawing/2014/main" id="{869DEAD4-0968-2C13-CCFB-C4E40F7B0EA3}"/>
              </a:ext>
            </a:extLst>
          </p:cNvPr>
          <p:cNvPicPr>
            <a:picLocks noChangeAspect="1"/>
          </p:cNvPicPr>
          <p:nvPr/>
        </p:nvPicPr>
        <p:blipFill>
          <a:blip r:embed="rId3"/>
          <a:stretch>
            <a:fillRect/>
          </a:stretch>
        </p:blipFill>
        <p:spPr>
          <a:xfrm>
            <a:off x="5214821" y="1938484"/>
            <a:ext cx="258451" cy="251466"/>
          </a:xfrm>
          <a:prstGeom prst="rect">
            <a:avLst/>
          </a:prstGeom>
        </p:spPr>
      </p:pic>
      <p:pic>
        <p:nvPicPr>
          <p:cNvPr id="16" name="Picture 15">
            <a:extLst>
              <a:ext uri="{FF2B5EF4-FFF2-40B4-BE49-F238E27FC236}">
                <a16:creationId xmlns:a16="http://schemas.microsoft.com/office/drawing/2014/main" id="{3CCF24BE-61D6-0C01-3580-ABC5BC757696}"/>
              </a:ext>
            </a:extLst>
          </p:cNvPr>
          <p:cNvPicPr>
            <a:picLocks noChangeAspect="1"/>
          </p:cNvPicPr>
          <p:nvPr/>
        </p:nvPicPr>
        <p:blipFill>
          <a:blip r:embed="rId3"/>
          <a:stretch>
            <a:fillRect/>
          </a:stretch>
        </p:blipFill>
        <p:spPr>
          <a:xfrm>
            <a:off x="5672469" y="2473992"/>
            <a:ext cx="258451" cy="251466"/>
          </a:xfrm>
          <a:prstGeom prst="rect">
            <a:avLst/>
          </a:prstGeom>
        </p:spPr>
      </p:pic>
      <p:pic>
        <p:nvPicPr>
          <p:cNvPr id="17" name="Picture 16">
            <a:extLst>
              <a:ext uri="{FF2B5EF4-FFF2-40B4-BE49-F238E27FC236}">
                <a16:creationId xmlns:a16="http://schemas.microsoft.com/office/drawing/2014/main" id="{0A38B4D6-ED70-630B-7191-70446993447A}"/>
              </a:ext>
            </a:extLst>
          </p:cNvPr>
          <p:cNvPicPr>
            <a:picLocks noChangeAspect="1"/>
          </p:cNvPicPr>
          <p:nvPr/>
        </p:nvPicPr>
        <p:blipFill>
          <a:blip r:embed="rId3"/>
          <a:stretch>
            <a:fillRect/>
          </a:stretch>
        </p:blipFill>
        <p:spPr>
          <a:xfrm>
            <a:off x="5597993" y="2760162"/>
            <a:ext cx="258451" cy="251466"/>
          </a:xfrm>
          <a:prstGeom prst="rect">
            <a:avLst/>
          </a:prstGeom>
        </p:spPr>
      </p:pic>
      <p:pic>
        <p:nvPicPr>
          <p:cNvPr id="18" name="Picture 17">
            <a:extLst>
              <a:ext uri="{FF2B5EF4-FFF2-40B4-BE49-F238E27FC236}">
                <a16:creationId xmlns:a16="http://schemas.microsoft.com/office/drawing/2014/main" id="{D9DDF2C8-A6E4-5A8C-5819-78DAA157F0A9}"/>
              </a:ext>
            </a:extLst>
          </p:cNvPr>
          <p:cNvPicPr>
            <a:picLocks noChangeAspect="1"/>
          </p:cNvPicPr>
          <p:nvPr/>
        </p:nvPicPr>
        <p:blipFill>
          <a:blip r:embed="rId3"/>
          <a:stretch>
            <a:fillRect/>
          </a:stretch>
        </p:blipFill>
        <p:spPr>
          <a:xfrm>
            <a:off x="5786805" y="2942800"/>
            <a:ext cx="258451" cy="251466"/>
          </a:xfrm>
          <a:prstGeom prst="rect">
            <a:avLst/>
          </a:prstGeom>
        </p:spPr>
      </p:pic>
      <p:pic>
        <p:nvPicPr>
          <p:cNvPr id="19" name="Picture 18">
            <a:extLst>
              <a:ext uri="{FF2B5EF4-FFF2-40B4-BE49-F238E27FC236}">
                <a16:creationId xmlns:a16="http://schemas.microsoft.com/office/drawing/2014/main" id="{DF45DE17-8CFC-51FC-7F88-1082D14F76B8}"/>
              </a:ext>
            </a:extLst>
          </p:cNvPr>
          <p:cNvPicPr>
            <a:picLocks noChangeAspect="1"/>
          </p:cNvPicPr>
          <p:nvPr/>
        </p:nvPicPr>
        <p:blipFill>
          <a:blip r:embed="rId3"/>
          <a:stretch>
            <a:fillRect/>
          </a:stretch>
        </p:blipFill>
        <p:spPr>
          <a:xfrm>
            <a:off x="5737197" y="3246886"/>
            <a:ext cx="258451" cy="251466"/>
          </a:xfrm>
          <a:prstGeom prst="rect">
            <a:avLst/>
          </a:prstGeom>
        </p:spPr>
      </p:pic>
      <p:pic>
        <p:nvPicPr>
          <p:cNvPr id="20" name="Picture 19">
            <a:extLst>
              <a:ext uri="{FF2B5EF4-FFF2-40B4-BE49-F238E27FC236}">
                <a16:creationId xmlns:a16="http://schemas.microsoft.com/office/drawing/2014/main" id="{AB212DF4-B292-2E71-F43A-48E653AEC889}"/>
              </a:ext>
            </a:extLst>
          </p:cNvPr>
          <p:cNvPicPr>
            <a:picLocks noChangeAspect="1"/>
          </p:cNvPicPr>
          <p:nvPr/>
        </p:nvPicPr>
        <p:blipFill>
          <a:blip r:embed="rId3"/>
          <a:stretch>
            <a:fillRect/>
          </a:stretch>
        </p:blipFill>
        <p:spPr>
          <a:xfrm>
            <a:off x="5443869" y="2301525"/>
            <a:ext cx="258451" cy="251466"/>
          </a:xfrm>
          <a:prstGeom prst="rect">
            <a:avLst/>
          </a:prstGeom>
        </p:spPr>
      </p:pic>
      <p:pic>
        <p:nvPicPr>
          <p:cNvPr id="21" name="Picture 20">
            <a:extLst>
              <a:ext uri="{FF2B5EF4-FFF2-40B4-BE49-F238E27FC236}">
                <a16:creationId xmlns:a16="http://schemas.microsoft.com/office/drawing/2014/main" id="{7010B24E-3385-8F06-99CD-4465C2694E64}"/>
              </a:ext>
            </a:extLst>
          </p:cNvPr>
          <p:cNvPicPr>
            <a:picLocks noChangeAspect="1"/>
          </p:cNvPicPr>
          <p:nvPr/>
        </p:nvPicPr>
        <p:blipFill>
          <a:blip r:embed="rId3"/>
          <a:stretch>
            <a:fillRect/>
          </a:stretch>
        </p:blipFill>
        <p:spPr>
          <a:xfrm>
            <a:off x="5928817" y="3458369"/>
            <a:ext cx="258451" cy="251466"/>
          </a:xfrm>
          <a:prstGeom prst="rect">
            <a:avLst/>
          </a:prstGeom>
        </p:spPr>
      </p:pic>
      <p:pic>
        <p:nvPicPr>
          <p:cNvPr id="22" name="Picture 21">
            <a:extLst>
              <a:ext uri="{FF2B5EF4-FFF2-40B4-BE49-F238E27FC236}">
                <a16:creationId xmlns:a16="http://schemas.microsoft.com/office/drawing/2014/main" id="{8FD06D6C-FD37-D8D8-753C-5A343A3290C0}"/>
              </a:ext>
            </a:extLst>
          </p:cNvPr>
          <p:cNvPicPr>
            <a:picLocks noChangeAspect="1"/>
          </p:cNvPicPr>
          <p:nvPr/>
        </p:nvPicPr>
        <p:blipFill>
          <a:blip r:embed="rId3"/>
          <a:stretch>
            <a:fillRect/>
          </a:stretch>
        </p:blipFill>
        <p:spPr>
          <a:xfrm>
            <a:off x="5799592" y="3782658"/>
            <a:ext cx="258451" cy="251466"/>
          </a:xfrm>
          <a:prstGeom prst="rect">
            <a:avLst/>
          </a:prstGeom>
        </p:spPr>
      </p:pic>
      <p:pic>
        <p:nvPicPr>
          <p:cNvPr id="23" name="Picture 22">
            <a:extLst>
              <a:ext uri="{FF2B5EF4-FFF2-40B4-BE49-F238E27FC236}">
                <a16:creationId xmlns:a16="http://schemas.microsoft.com/office/drawing/2014/main" id="{3D8E0DE4-98C2-C84E-E910-B5FD5F2CF77E}"/>
              </a:ext>
            </a:extLst>
          </p:cNvPr>
          <p:cNvPicPr>
            <a:picLocks noChangeAspect="1"/>
          </p:cNvPicPr>
          <p:nvPr/>
        </p:nvPicPr>
        <p:blipFill>
          <a:blip r:embed="rId4"/>
          <a:stretch>
            <a:fillRect/>
          </a:stretch>
        </p:blipFill>
        <p:spPr>
          <a:xfrm>
            <a:off x="6544754" y="1497281"/>
            <a:ext cx="264785" cy="229693"/>
          </a:xfrm>
          <a:prstGeom prst="rect">
            <a:avLst/>
          </a:prstGeom>
        </p:spPr>
      </p:pic>
      <p:pic>
        <p:nvPicPr>
          <p:cNvPr id="24" name="Picture 23">
            <a:extLst>
              <a:ext uri="{FF2B5EF4-FFF2-40B4-BE49-F238E27FC236}">
                <a16:creationId xmlns:a16="http://schemas.microsoft.com/office/drawing/2014/main" id="{1CEA7554-0BC6-35C3-C623-36C31E34096F}"/>
              </a:ext>
            </a:extLst>
          </p:cNvPr>
          <p:cNvPicPr>
            <a:picLocks noChangeAspect="1"/>
          </p:cNvPicPr>
          <p:nvPr/>
        </p:nvPicPr>
        <p:blipFill>
          <a:blip r:embed="rId4"/>
          <a:stretch>
            <a:fillRect/>
          </a:stretch>
        </p:blipFill>
        <p:spPr>
          <a:xfrm>
            <a:off x="6516732" y="1797911"/>
            <a:ext cx="264785" cy="229693"/>
          </a:xfrm>
          <a:prstGeom prst="rect">
            <a:avLst/>
          </a:prstGeom>
        </p:spPr>
      </p:pic>
      <p:pic>
        <p:nvPicPr>
          <p:cNvPr id="25" name="Picture 24">
            <a:extLst>
              <a:ext uri="{FF2B5EF4-FFF2-40B4-BE49-F238E27FC236}">
                <a16:creationId xmlns:a16="http://schemas.microsoft.com/office/drawing/2014/main" id="{EFEB2AB6-B8EE-C682-8D2E-4B9A86C4345E}"/>
              </a:ext>
            </a:extLst>
          </p:cNvPr>
          <p:cNvPicPr>
            <a:picLocks noChangeAspect="1"/>
          </p:cNvPicPr>
          <p:nvPr/>
        </p:nvPicPr>
        <p:blipFill>
          <a:blip r:embed="rId4"/>
          <a:stretch>
            <a:fillRect/>
          </a:stretch>
        </p:blipFill>
        <p:spPr>
          <a:xfrm>
            <a:off x="6464217" y="2144090"/>
            <a:ext cx="264785" cy="229693"/>
          </a:xfrm>
          <a:prstGeom prst="rect">
            <a:avLst/>
          </a:prstGeom>
        </p:spPr>
      </p:pic>
      <p:pic>
        <p:nvPicPr>
          <p:cNvPr id="26" name="Picture 25">
            <a:extLst>
              <a:ext uri="{FF2B5EF4-FFF2-40B4-BE49-F238E27FC236}">
                <a16:creationId xmlns:a16="http://schemas.microsoft.com/office/drawing/2014/main" id="{A4E3668D-05D0-4D88-E30C-70B0C47E001D}"/>
              </a:ext>
            </a:extLst>
          </p:cNvPr>
          <p:cNvPicPr>
            <a:picLocks noChangeAspect="1"/>
          </p:cNvPicPr>
          <p:nvPr/>
        </p:nvPicPr>
        <p:blipFill>
          <a:blip r:embed="rId4"/>
          <a:stretch>
            <a:fillRect/>
          </a:stretch>
        </p:blipFill>
        <p:spPr>
          <a:xfrm>
            <a:off x="6358269" y="2803439"/>
            <a:ext cx="231387" cy="200721"/>
          </a:xfrm>
          <a:prstGeom prst="rect">
            <a:avLst/>
          </a:prstGeom>
        </p:spPr>
      </p:pic>
      <p:pic>
        <p:nvPicPr>
          <p:cNvPr id="27" name="Picture 26">
            <a:extLst>
              <a:ext uri="{FF2B5EF4-FFF2-40B4-BE49-F238E27FC236}">
                <a16:creationId xmlns:a16="http://schemas.microsoft.com/office/drawing/2014/main" id="{857EBB37-A281-2EC0-300D-A0BBE1BBB8E9}"/>
              </a:ext>
            </a:extLst>
          </p:cNvPr>
          <p:cNvPicPr>
            <a:picLocks noChangeAspect="1"/>
          </p:cNvPicPr>
          <p:nvPr/>
        </p:nvPicPr>
        <p:blipFill>
          <a:blip r:embed="rId4"/>
          <a:stretch>
            <a:fillRect/>
          </a:stretch>
        </p:blipFill>
        <p:spPr>
          <a:xfrm>
            <a:off x="6402487" y="2484042"/>
            <a:ext cx="231387" cy="200721"/>
          </a:xfrm>
          <a:prstGeom prst="rect">
            <a:avLst/>
          </a:prstGeom>
        </p:spPr>
      </p:pic>
      <p:pic>
        <p:nvPicPr>
          <p:cNvPr id="28" name="Picture 27">
            <a:extLst>
              <a:ext uri="{FF2B5EF4-FFF2-40B4-BE49-F238E27FC236}">
                <a16:creationId xmlns:a16="http://schemas.microsoft.com/office/drawing/2014/main" id="{F727AA1F-27D0-31E7-3C45-C85F0E87E02E}"/>
              </a:ext>
            </a:extLst>
          </p:cNvPr>
          <p:cNvPicPr>
            <a:picLocks noChangeAspect="1"/>
          </p:cNvPicPr>
          <p:nvPr/>
        </p:nvPicPr>
        <p:blipFill>
          <a:blip r:embed="rId4"/>
          <a:stretch>
            <a:fillRect/>
          </a:stretch>
        </p:blipFill>
        <p:spPr>
          <a:xfrm>
            <a:off x="6326494" y="3099113"/>
            <a:ext cx="184175" cy="159766"/>
          </a:xfrm>
          <a:prstGeom prst="rect">
            <a:avLst/>
          </a:prstGeom>
        </p:spPr>
      </p:pic>
      <p:pic>
        <p:nvPicPr>
          <p:cNvPr id="29" name="Picture 28">
            <a:extLst>
              <a:ext uri="{FF2B5EF4-FFF2-40B4-BE49-F238E27FC236}">
                <a16:creationId xmlns:a16="http://schemas.microsoft.com/office/drawing/2014/main" id="{2401AF13-F70B-F76E-F8EC-31E755F91458}"/>
              </a:ext>
            </a:extLst>
          </p:cNvPr>
          <p:cNvPicPr>
            <a:picLocks noChangeAspect="1"/>
          </p:cNvPicPr>
          <p:nvPr/>
        </p:nvPicPr>
        <p:blipFill>
          <a:blip r:embed="rId4"/>
          <a:stretch>
            <a:fillRect/>
          </a:stretch>
        </p:blipFill>
        <p:spPr>
          <a:xfrm>
            <a:off x="6271835" y="3347305"/>
            <a:ext cx="184175" cy="159766"/>
          </a:xfrm>
          <a:prstGeom prst="rect">
            <a:avLst/>
          </a:prstGeom>
        </p:spPr>
      </p:pic>
      <p:pic>
        <p:nvPicPr>
          <p:cNvPr id="30" name="Picture 29">
            <a:extLst>
              <a:ext uri="{FF2B5EF4-FFF2-40B4-BE49-F238E27FC236}">
                <a16:creationId xmlns:a16="http://schemas.microsoft.com/office/drawing/2014/main" id="{447423E6-6553-22DD-1867-8E64089BA508}"/>
              </a:ext>
            </a:extLst>
          </p:cNvPr>
          <p:cNvPicPr>
            <a:picLocks noChangeAspect="1"/>
          </p:cNvPicPr>
          <p:nvPr/>
        </p:nvPicPr>
        <p:blipFill>
          <a:blip r:embed="rId4"/>
          <a:stretch>
            <a:fillRect/>
          </a:stretch>
        </p:blipFill>
        <p:spPr>
          <a:xfrm>
            <a:off x="6238498" y="3626800"/>
            <a:ext cx="184175" cy="159766"/>
          </a:xfrm>
          <a:prstGeom prst="rect">
            <a:avLst/>
          </a:prstGeom>
        </p:spPr>
      </p:pic>
      <p:pic>
        <p:nvPicPr>
          <p:cNvPr id="31" name="Picture 30">
            <a:extLst>
              <a:ext uri="{FF2B5EF4-FFF2-40B4-BE49-F238E27FC236}">
                <a16:creationId xmlns:a16="http://schemas.microsoft.com/office/drawing/2014/main" id="{FE19404E-12EB-F40A-7EC8-C0E29364EA32}"/>
              </a:ext>
            </a:extLst>
          </p:cNvPr>
          <p:cNvPicPr>
            <a:picLocks noChangeAspect="1"/>
          </p:cNvPicPr>
          <p:nvPr/>
        </p:nvPicPr>
        <p:blipFill>
          <a:blip r:embed="rId4"/>
          <a:stretch>
            <a:fillRect/>
          </a:stretch>
        </p:blipFill>
        <p:spPr>
          <a:xfrm>
            <a:off x="6129669" y="3833403"/>
            <a:ext cx="231387" cy="200721"/>
          </a:xfrm>
          <a:prstGeom prst="rect">
            <a:avLst/>
          </a:prstGeom>
        </p:spPr>
      </p:pic>
      <p:pic>
        <p:nvPicPr>
          <p:cNvPr id="32" name="Picture 31">
            <a:extLst>
              <a:ext uri="{FF2B5EF4-FFF2-40B4-BE49-F238E27FC236}">
                <a16:creationId xmlns:a16="http://schemas.microsoft.com/office/drawing/2014/main" id="{2F5E6A43-0EDA-364F-1293-B7B3E8291C06}"/>
              </a:ext>
            </a:extLst>
          </p:cNvPr>
          <p:cNvPicPr>
            <a:picLocks noChangeAspect="1"/>
          </p:cNvPicPr>
          <p:nvPr/>
        </p:nvPicPr>
        <p:blipFill>
          <a:blip r:embed="rId4"/>
          <a:stretch>
            <a:fillRect/>
          </a:stretch>
        </p:blipFill>
        <p:spPr>
          <a:xfrm>
            <a:off x="5862996" y="4071552"/>
            <a:ext cx="264785" cy="229693"/>
          </a:xfrm>
          <a:prstGeom prst="rect">
            <a:avLst/>
          </a:prstGeom>
        </p:spPr>
      </p:pic>
      <p:pic>
        <p:nvPicPr>
          <p:cNvPr id="33" name="Picture 32">
            <a:extLst>
              <a:ext uri="{FF2B5EF4-FFF2-40B4-BE49-F238E27FC236}">
                <a16:creationId xmlns:a16="http://schemas.microsoft.com/office/drawing/2014/main" id="{B9A0B4AD-F79F-FD13-1CEC-FF33E1841FF4}"/>
              </a:ext>
            </a:extLst>
          </p:cNvPr>
          <p:cNvPicPr>
            <a:picLocks noChangeAspect="1"/>
          </p:cNvPicPr>
          <p:nvPr/>
        </p:nvPicPr>
        <p:blipFill>
          <a:blip r:embed="rId4"/>
          <a:stretch>
            <a:fillRect/>
          </a:stretch>
        </p:blipFill>
        <p:spPr>
          <a:xfrm>
            <a:off x="6058068" y="4240207"/>
            <a:ext cx="264785" cy="229693"/>
          </a:xfrm>
          <a:prstGeom prst="rect">
            <a:avLst/>
          </a:prstGeom>
        </p:spPr>
      </p:pic>
      <p:pic>
        <p:nvPicPr>
          <p:cNvPr id="34" name="Picture 33">
            <a:extLst>
              <a:ext uri="{FF2B5EF4-FFF2-40B4-BE49-F238E27FC236}">
                <a16:creationId xmlns:a16="http://schemas.microsoft.com/office/drawing/2014/main" id="{6D153B9B-2914-CCE5-B64B-542A20646FDA}"/>
              </a:ext>
            </a:extLst>
          </p:cNvPr>
          <p:cNvPicPr>
            <a:picLocks noChangeAspect="1"/>
          </p:cNvPicPr>
          <p:nvPr/>
        </p:nvPicPr>
        <p:blipFill>
          <a:blip r:embed="rId4"/>
          <a:stretch>
            <a:fillRect/>
          </a:stretch>
        </p:blipFill>
        <p:spPr>
          <a:xfrm>
            <a:off x="5770922" y="4427127"/>
            <a:ext cx="264785" cy="229693"/>
          </a:xfrm>
          <a:prstGeom prst="rect">
            <a:avLst/>
          </a:prstGeom>
        </p:spPr>
      </p:pic>
      <p:pic>
        <p:nvPicPr>
          <p:cNvPr id="35" name="Picture 34">
            <a:extLst>
              <a:ext uri="{FF2B5EF4-FFF2-40B4-BE49-F238E27FC236}">
                <a16:creationId xmlns:a16="http://schemas.microsoft.com/office/drawing/2014/main" id="{7916BBE3-21A2-EBD2-EAC4-C8D73F069DD9}"/>
              </a:ext>
            </a:extLst>
          </p:cNvPr>
          <p:cNvPicPr>
            <a:picLocks noChangeAspect="1"/>
          </p:cNvPicPr>
          <p:nvPr/>
        </p:nvPicPr>
        <p:blipFill>
          <a:blip r:embed="rId4"/>
          <a:stretch>
            <a:fillRect/>
          </a:stretch>
        </p:blipFill>
        <p:spPr>
          <a:xfrm>
            <a:off x="6033321" y="4509660"/>
            <a:ext cx="264785" cy="229693"/>
          </a:xfrm>
          <a:prstGeom prst="rect">
            <a:avLst/>
          </a:prstGeom>
        </p:spPr>
      </p:pic>
      <p:pic>
        <p:nvPicPr>
          <p:cNvPr id="36" name="Picture 35">
            <a:extLst>
              <a:ext uri="{FF2B5EF4-FFF2-40B4-BE49-F238E27FC236}">
                <a16:creationId xmlns:a16="http://schemas.microsoft.com/office/drawing/2014/main" id="{0161586F-910B-F741-CF12-FE5CBC6B05A8}"/>
              </a:ext>
            </a:extLst>
          </p:cNvPr>
          <p:cNvPicPr>
            <a:picLocks noChangeAspect="1"/>
          </p:cNvPicPr>
          <p:nvPr/>
        </p:nvPicPr>
        <p:blipFill>
          <a:blip r:embed="rId4"/>
          <a:stretch>
            <a:fillRect/>
          </a:stretch>
        </p:blipFill>
        <p:spPr>
          <a:xfrm>
            <a:off x="5769586" y="4708382"/>
            <a:ext cx="264785" cy="229693"/>
          </a:xfrm>
          <a:prstGeom prst="rect">
            <a:avLst/>
          </a:prstGeom>
        </p:spPr>
      </p:pic>
      <p:pic>
        <p:nvPicPr>
          <p:cNvPr id="37" name="Picture 36">
            <a:extLst>
              <a:ext uri="{FF2B5EF4-FFF2-40B4-BE49-F238E27FC236}">
                <a16:creationId xmlns:a16="http://schemas.microsoft.com/office/drawing/2014/main" id="{A6DA590A-3293-FD10-2F09-A1FF4F1328D0}"/>
              </a:ext>
            </a:extLst>
          </p:cNvPr>
          <p:cNvPicPr>
            <a:picLocks noChangeAspect="1"/>
          </p:cNvPicPr>
          <p:nvPr/>
        </p:nvPicPr>
        <p:blipFill>
          <a:blip r:embed="rId4"/>
          <a:stretch>
            <a:fillRect/>
          </a:stretch>
        </p:blipFill>
        <p:spPr>
          <a:xfrm>
            <a:off x="5985619" y="4878930"/>
            <a:ext cx="264785" cy="229693"/>
          </a:xfrm>
          <a:prstGeom prst="rect">
            <a:avLst/>
          </a:prstGeom>
        </p:spPr>
      </p:pic>
      <p:graphicFrame>
        <p:nvGraphicFramePr>
          <p:cNvPr id="39" name="Table 38">
            <a:extLst>
              <a:ext uri="{FF2B5EF4-FFF2-40B4-BE49-F238E27FC236}">
                <a16:creationId xmlns:a16="http://schemas.microsoft.com/office/drawing/2014/main" id="{E80D9CF2-234B-5A02-F2EF-23A67F232328}"/>
              </a:ext>
            </a:extLst>
          </p:cNvPr>
          <p:cNvGraphicFramePr>
            <a:graphicFrameLocks noGrp="1"/>
          </p:cNvGraphicFramePr>
          <p:nvPr/>
        </p:nvGraphicFramePr>
        <p:xfrm>
          <a:off x="7157433" y="4823228"/>
          <a:ext cx="996064" cy="1624492"/>
        </p:xfrm>
        <a:graphic>
          <a:graphicData uri="http://schemas.openxmlformats.org/drawingml/2006/table">
            <a:tbl>
              <a:tblPr/>
              <a:tblGrid>
                <a:gridCol w="996064">
                  <a:extLst>
                    <a:ext uri="{9D8B030D-6E8A-4147-A177-3AD203B41FA5}">
                      <a16:colId xmlns:a16="http://schemas.microsoft.com/office/drawing/2014/main" val="3489562501"/>
                    </a:ext>
                  </a:extLst>
                </a:gridCol>
              </a:tblGrid>
              <a:tr h="1152052">
                <a:tc>
                  <a:txBody>
                    <a:bodyPr/>
                    <a:lstStyle/>
                    <a:p>
                      <a:pPr algn="ctr">
                        <a:buNone/>
                      </a:pPr>
                      <a:r>
                        <a:rPr lang="en-US" sz="1400" dirty="0">
                          <a:solidFill>
                            <a:schemeClr val="tx1"/>
                          </a:solidFill>
                          <a:effectLst/>
                          <a:latin typeface="Source Sans Pro" panose="020B0503030403020204" pitchFamily="34" charset="0"/>
                          <a:ea typeface="Source Sans Pro" panose="020B0503030403020204" pitchFamily="34" charset="0"/>
                        </a:rPr>
                        <a:t>“animal”</a:t>
                      </a: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FC6666">
                        <a:alpha val="50000"/>
                      </a:srgbClr>
                    </a:solidFill>
                  </a:tcPr>
                </a:tc>
                <a:extLst>
                  <a:ext uri="{0D108BD9-81ED-4DB2-BD59-A6C34878D82A}">
                    <a16:rowId xmlns:a16="http://schemas.microsoft.com/office/drawing/2014/main" val="3042009"/>
                  </a:ext>
                </a:extLst>
              </a:tr>
              <a:tr h="35641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dirty="0">
                          <a:solidFill>
                            <a:srgbClr val="000000"/>
                          </a:solidFill>
                          <a:effectLst/>
                          <a:latin typeface="Source Sans Pro" panose="020B0503030403020204" pitchFamily="34" charset="0"/>
                          <a:ea typeface="Source Sans Pro" panose="020B0503030403020204" pitchFamily="34" charset="0"/>
                        </a:rPr>
                        <a:t>Bedeutung:</a:t>
                      </a:r>
                      <a:endParaRPr lang="en-US" sz="700" dirty="0">
                        <a:solidFill>
                          <a:srgbClr val="000000"/>
                        </a:solidFill>
                        <a:effectLst/>
                        <a:latin typeface="Source Sans Pro" panose="020B0503030403020204" pitchFamily="34" charset="0"/>
                        <a:ea typeface="Source Sans Pro" panose="020B0503030403020204" pitchFamily="34" charset="0"/>
                      </a:endParaRPr>
                    </a:p>
                    <a:p>
                      <a:pPr algn="ctr">
                        <a:buNone/>
                      </a:pPr>
                      <a:r>
                        <a:rPr lang="en-US" dirty="0">
                          <a:solidFill>
                            <a:srgbClr val="000000"/>
                          </a:solidFill>
                          <a:effectLst/>
                          <a:latin typeface="Source Sans Pro" panose="020B0503030403020204" pitchFamily="34" charset="0"/>
                          <a:ea typeface="Source Sans Pro" panose="020B0503030403020204" pitchFamily="34" charset="0"/>
                        </a:rPr>
                        <a:t>TIER</a:t>
                      </a:r>
                      <a:endParaRPr lang="en-US" dirty="0">
                        <a:effectLst/>
                        <a:latin typeface="Source Sans Pro" panose="020B0503030403020204" pitchFamily="34" charset="0"/>
                        <a:ea typeface="Source Sans Pro" panose="020B0503030403020204" pitchFamily="34" charset="0"/>
                      </a:endParaRP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343351861"/>
                  </a:ext>
                </a:extLst>
              </a:tr>
            </a:tbl>
          </a:graphicData>
        </a:graphic>
      </p:graphicFrame>
      <p:sp>
        <p:nvSpPr>
          <p:cNvPr id="40" name="TextBox 39">
            <a:extLst>
              <a:ext uri="{FF2B5EF4-FFF2-40B4-BE49-F238E27FC236}">
                <a16:creationId xmlns:a16="http://schemas.microsoft.com/office/drawing/2014/main" id="{42B804E3-3006-85F5-A0FD-CB25F91D2787}"/>
              </a:ext>
            </a:extLst>
          </p:cNvPr>
          <p:cNvSpPr txBox="1"/>
          <p:nvPr/>
        </p:nvSpPr>
        <p:spPr>
          <a:xfrm>
            <a:off x="4065289" y="1016063"/>
            <a:ext cx="1476366" cy="353943"/>
          </a:xfrm>
          <a:prstGeom prst="rect">
            <a:avLst/>
          </a:prstGeom>
          <a:solidFill>
            <a:schemeClr val="bg1"/>
          </a:solidFill>
          <a:ln>
            <a:solidFill>
              <a:schemeClr val="tx1"/>
            </a:solidFill>
          </a:ln>
        </p:spPr>
        <p:txBody>
          <a:bodyPr wrap="none" lIns="0" tIns="0" rIns="0" bIns="0" rtlCol="0">
            <a:spAutoFit/>
          </a:bodyPr>
          <a:lstStyle/>
          <a:p>
            <a:pPr algn="ctr"/>
            <a:r>
              <a:rPr lang="en-US" sz="2300" dirty="0">
                <a:latin typeface="Source Sans Pro" panose="020B0503030403020204" pitchFamily="34" charset="0"/>
                <a:ea typeface="Source Sans Pro" panose="020B0503030403020204" pitchFamily="34" charset="0"/>
              </a:rPr>
              <a:t> Altenglisch </a:t>
            </a:r>
          </a:p>
        </p:txBody>
      </p:sp>
      <p:sp>
        <p:nvSpPr>
          <p:cNvPr id="41" name="TextBox 40">
            <a:extLst>
              <a:ext uri="{FF2B5EF4-FFF2-40B4-BE49-F238E27FC236}">
                <a16:creationId xmlns:a16="http://schemas.microsoft.com/office/drawing/2014/main" id="{7AABE3DF-E816-4749-6B69-2EA17F2A5364}"/>
              </a:ext>
            </a:extLst>
          </p:cNvPr>
          <p:cNvSpPr txBox="1"/>
          <p:nvPr/>
        </p:nvSpPr>
        <p:spPr>
          <a:xfrm>
            <a:off x="5886374" y="678951"/>
            <a:ext cx="1577355" cy="707886"/>
          </a:xfrm>
          <a:prstGeom prst="rect">
            <a:avLst/>
          </a:prstGeom>
          <a:solidFill>
            <a:schemeClr val="bg1"/>
          </a:solidFill>
          <a:ln>
            <a:solidFill>
              <a:schemeClr val="tx1"/>
            </a:solidFill>
          </a:ln>
        </p:spPr>
        <p:txBody>
          <a:bodyPr wrap="none" lIns="0" tIns="0" rIns="0" bIns="0" rtlCol="0">
            <a:spAutoFit/>
          </a:bodyPr>
          <a:lstStyle/>
          <a:p>
            <a:pPr algn="ctr"/>
            <a:r>
              <a:rPr lang="en-US" sz="2300" dirty="0">
                <a:latin typeface="Source Sans Pro" panose="020B0503030403020204" pitchFamily="34" charset="0"/>
                <a:ea typeface="Source Sans Pro" panose="020B0503030403020204" pitchFamily="34" charset="0"/>
              </a:rPr>
              <a:t> Alt-</a:t>
            </a:r>
            <a:br>
              <a:rPr lang="en-US" sz="2300" dirty="0">
                <a:latin typeface="Source Sans Pro" panose="020B0503030403020204" pitchFamily="34" charset="0"/>
                <a:ea typeface="Source Sans Pro" panose="020B0503030403020204" pitchFamily="34" charset="0"/>
              </a:rPr>
            </a:br>
            <a:r>
              <a:rPr lang="en-US" sz="2300" dirty="0">
                <a:latin typeface="Source Sans Pro" panose="020B0503030403020204" pitchFamily="34" charset="0"/>
                <a:ea typeface="Source Sans Pro" panose="020B0503030403020204" pitchFamily="34" charset="0"/>
              </a:rPr>
              <a:t> französisch </a:t>
            </a:r>
          </a:p>
        </p:txBody>
      </p:sp>
      <p:sp>
        <p:nvSpPr>
          <p:cNvPr id="42" name="TextBox 41">
            <a:extLst>
              <a:ext uri="{FF2B5EF4-FFF2-40B4-BE49-F238E27FC236}">
                <a16:creationId xmlns:a16="http://schemas.microsoft.com/office/drawing/2014/main" id="{FBBCC4F1-63F7-0DC1-472D-8A7D48375652}"/>
              </a:ext>
            </a:extLst>
          </p:cNvPr>
          <p:cNvSpPr txBox="1"/>
          <p:nvPr/>
        </p:nvSpPr>
        <p:spPr>
          <a:xfrm>
            <a:off x="4993132" y="5232382"/>
            <a:ext cx="1950855" cy="707886"/>
          </a:xfrm>
          <a:prstGeom prst="rect">
            <a:avLst/>
          </a:prstGeom>
          <a:solidFill>
            <a:schemeClr val="bg1"/>
          </a:solidFill>
          <a:ln>
            <a:solidFill>
              <a:schemeClr val="tx1"/>
            </a:solidFill>
          </a:ln>
        </p:spPr>
        <p:txBody>
          <a:bodyPr wrap="none" lIns="0" tIns="0" rIns="0" bIns="0" rtlCol="0">
            <a:spAutoFit/>
          </a:bodyPr>
          <a:lstStyle/>
          <a:p>
            <a:pPr algn="ctr"/>
            <a:r>
              <a:rPr lang="en-US" sz="2300" dirty="0">
                <a:latin typeface="Source Sans Pro" panose="020B0503030403020204" pitchFamily="34" charset="0"/>
                <a:ea typeface="Source Sans Pro" panose="020B0503030403020204" pitchFamily="34" charset="0"/>
              </a:rPr>
              <a:t> Englisch </a:t>
            </a:r>
            <a:br>
              <a:rPr lang="en-US" sz="2300" dirty="0">
                <a:latin typeface="Source Sans Pro" panose="020B0503030403020204" pitchFamily="34" charset="0"/>
                <a:ea typeface="Source Sans Pro" panose="020B0503030403020204" pitchFamily="34" charset="0"/>
              </a:rPr>
            </a:br>
            <a:r>
              <a:rPr lang="en-US" sz="2300" dirty="0">
                <a:latin typeface="Source Sans Pro" panose="020B0503030403020204" pitchFamily="34" charset="0"/>
                <a:ea typeface="Source Sans Pro" panose="020B0503030403020204" pitchFamily="34" charset="0"/>
              </a:rPr>
              <a:t> (nach Kontakt) </a:t>
            </a:r>
          </a:p>
        </p:txBody>
      </p:sp>
      <p:sp>
        <p:nvSpPr>
          <p:cNvPr id="44" name="TextBox 43">
            <a:extLst>
              <a:ext uri="{FF2B5EF4-FFF2-40B4-BE49-F238E27FC236}">
                <a16:creationId xmlns:a16="http://schemas.microsoft.com/office/drawing/2014/main" id="{6F82695E-EB27-0A37-4300-88DD44584C9B}"/>
              </a:ext>
            </a:extLst>
          </p:cNvPr>
          <p:cNvSpPr txBox="1"/>
          <p:nvPr/>
        </p:nvSpPr>
        <p:spPr>
          <a:xfrm>
            <a:off x="6675050" y="3706683"/>
            <a:ext cx="1266845" cy="276999"/>
          </a:xfrm>
          <a:prstGeom prst="rect">
            <a:avLst/>
          </a:prstGeom>
          <a:noFill/>
          <a:ln>
            <a:solidFill>
              <a:schemeClr val="tx1"/>
            </a:solidFill>
          </a:ln>
        </p:spPr>
        <p:txBody>
          <a:bodyPr wrap="square" lIns="0" tIns="0" rIns="0" bIns="0" rtlCol="0">
            <a:spAutoFit/>
          </a:bodyPr>
          <a:lstStyle/>
          <a:p>
            <a:r>
              <a:rPr lang="en-US" dirty="0">
                <a:latin typeface="Source Sans Pro" panose="020B0503030403020204" pitchFamily="34" charset="0"/>
                <a:ea typeface="Source Sans Pro" panose="020B0503030403020204" pitchFamily="34" charset="0"/>
              </a:rPr>
              <a:t>  Entlehnung </a:t>
            </a:r>
          </a:p>
        </p:txBody>
      </p:sp>
    </p:spTree>
    <p:extLst>
      <p:ext uri="{BB962C8B-B14F-4D97-AF65-F5344CB8AC3E}">
        <p14:creationId xmlns:p14="http://schemas.microsoft.com/office/powerpoint/2010/main" val="2388475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1"/>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9"/>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26"/>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27"/>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30"/>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31"/>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22"/>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32"/>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33"/>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34"/>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35"/>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36"/>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37"/>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39"/>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40"/>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41"/>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42"/>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animBg="1"/>
      <p:bldP spid="4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BA99E3-780F-020D-94D1-B9BCB9C49693}"/>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460955E3-8399-733E-3FB5-4A8F5FF7F026}"/>
              </a:ext>
            </a:extLst>
          </p:cNvPr>
          <p:cNvSpPr>
            <a:spLocks noGrp="1"/>
          </p:cNvSpPr>
          <p:nvPr>
            <p:ph type="ftr" sz="quarter" idx="11"/>
          </p:nvPr>
        </p:nvSpPr>
        <p:spPr/>
        <p:txBody>
          <a:bodyPr/>
          <a:lstStyle/>
          <a:p>
            <a:r>
              <a:rPr lang="de-CH">
                <a:latin typeface="Source Sans Pro" panose="020B0503030403020204" pitchFamily="34" charset="0"/>
                <a:ea typeface="Source Sans Pro" panose="020B0503030403020204" pitchFamily="34" charset="0"/>
              </a:rPr>
              <a:t>lingedu.ch</a:t>
            </a:r>
            <a:endParaRPr lang="de-CH" dirty="0">
              <a:latin typeface="Source Sans Pro" panose="020B0503030403020204" pitchFamily="34" charset="0"/>
              <a:ea typeface="Source Sans Pro" panose="020B0503030403020204" pitchFamily="34" charset="0"/>
            </a:endParaRPr>
          </a:p>
        </p:txBody>
      </p:sp>
      <p:sp>
        <p:nvSpPr>
          <p:cNvPr id="5" name="Slide Number Placeholder 4">
            <a:extLst>
              <a:ext uri="{FF2B5EF4-FFF2-40B4-BE49-F238E27FC236}">
                <a16:creationId xmlns:a16="http://schemas.microsoft.com/office/drawing/2014/main" id="{0078A16E-CDAB-C10D-AC9F-00F4F0297F63}"/>
              </a:ext>
            </a:extLst>
          </p:cNvPr>
          <p:cNvSpPr>
            <a:spLocks noGrp="1"/>
          </p:cNvSpPr>
          <p:nvPr>
            <p:ph type="sldNum" sz="quarter" idx="12"/>
          </p:nvPr>
        </p:nvSpPr>
        <p:spPr/>
        <p:txBody>
          <a:bodyPr/>
          <a:lstStyle/>
          <a:p>
            <a:fld id="{CA85EE98-F69B-324A-9959-79D5EB3644DB}" type="slidenum">
              <a:rPr lang="de-CH" smtClean="0">
                <a:latin typeface="Source Sans Pro" panose="020B0503030403020204" pitchFamily="34" charset="0"/>
                <a:ea typeface="Source Sans Pro" panose="020B0503030403020204" pitchFamily="34" charset="0"/>
              </a:rPr>
              <a:t>24</a:t>
            </a:fld>
            <a:endParaRPr lang="de-CH">
              <a:latin typeface="Source Sans Pro" panose="020B0503030403020204" pitchFamily="34" charset="0"/>
              <a:ea typeface="Source Sans Pro" panose="020B0503030403020204" pitchFamily="34" charset="0"/>
            </a:endParaRPr>
          </a:p>
        </p:txBody>
      </p:sp>
      <p:pic>
        <p:nvPicPr>
          <p:cNvPr id="2" name="Picture 1">
            <a:extLst>
              <a:ext uri="{FF2B5EF4-FFF2-40B4-BE49-F238E27FC236}">
                <a16:creationId xmlns:a16="http://schemas.microsoft.com/office/drawing/2014/main" id="{22DD7D0A-3487-58C5-19DC-4BEEAF5B895A}"/>
              </a:ext>
            </a:extLst>
          </p:cNvPr>
          <p:cNvPicPr>
            <a:picLocks noChangeAspect="1"/>
          </p:cNvPicPr>
          <p:nvPr/>
        </p:nvPicPr>
        <p:blipFill>
          <a:blip r:embed="rId2"/>
          <a:stretch>
            <a:fillRect/>
          </a:stretch>
        </p:blipFill>
        <p:spPr>
          <a:xfrm>
            <a:off x="1486275" y="951945"/>
            <a:ext cx="2743200" cy="3700189"/>
          </a:xfrm>
          <a:prstGeom prst="rect">
            <a:avLst/>
          </a:prstGeom>
        </p:spPr>
      </p:pic>
      <p:sp>
        <p:nvSpPr>
          <p:cNvPr id="3" name="TextBox 2">
            <a:extLst>
              <a:ext uri="{FF2B5EF4-FFF2-40B4-BE49-F238E27FC236}">
                <a16:creationId xmlns:a16="http://schemas.microsoft.com/office/drawing/2014/main" id="{B409C9B6-7FDA-8AAD-610D-B7B75A71831D}"/>
              </a:ext>
            </a:extLst>
          </p:cNvPr>
          <p:cNvSpPr txBox="1"/>
          <p:nvPr/>
        </p:nvSpPr>
        <p:spPr>
          <a:xfrm>
            <a:off x="2698857" y="576803"/>
            <a:ext cx="160300" cy="353943"/>
          </a:xfrm>
          <a:prstGeom prst="rect">
            <a:avLst/>
          </a:prstGeom>
          <a:noFill/>
        </p:spPr>
        <p:txBody>
          <a:bodyPr wrap="none" lIns="0" tIns="0" rIns="0" bIns="0" rtlCol="0">
            <a:spAutoFit/>
          </a:bodyPr>
          <a:lstStyle/>
          <a:p>
            <a:r>
              <a:rPr lang="en-US" sz="2300" dirty="0">
                <a:latin typeface="Source Sans Pro" panose="020B0503030403020204" pitchFamily="34" charset="0"/>
                <a:ea typeface="Source Sans Pro" panose="020B0503030403020204" pitchFamily="34" charset="0"/>
              </a:rPr>
              <a:t>A</a:t>
            </a:r>
          </a:p>
        </p:txBody>
      </p:sp>
      <p:sp>
        <p:nvSpPr>
          <p:cNvPr id="7" name="TextBox 6">
            <a:extLst>
              <a:ext uri="{FF2B5EF4-FFF2-40B4-BE49-F238E27FC236}">
                <a16:creationId xmlns:a16="http://schemas.microsoft.com/office/drawing/2014/main" id="{EEF0CF61-00F5-FAE2-AF94-861BDA703D39}"/>
              </a:ext>
            </a:extLst>
          </p:cNvPr>
          <p:cNvSpPr txBox="1"/>
          <p:nvPr/>
        </p:nvSpPr>
        <p:spPr>
          <a:xfrm>
            <a:off x="1638674" y="4684579"/>
            <a:ext cx="288541" cy="353943"/>
          </a:xfrm>
          <a:prstGeom prst="rect">
            <a:avLst/>
          </a:prstGeom>
          <a:noFill/>
        </p:spPr>
        <p:txBody>
          <a:bodyPr wrap="none" lIns="0" tIns="0" rIns="0" bIns="0" rtlCol="0">
            <a:spAutoFit/>
          </a:bodyPr>
          <a:lstStyle/>
          <a:p>
            <a:r>
              <a:rPr lang="en-US" sz="2300" dirty="0">
                <a:latin typeface="Source Sans Pro" panose="020B0503030403020204" pitchFamily="34" charset="0"/>
                <a:ea typeface="Source Sans Pro" panose="020B0503030403020204" pitchFamily="34" charset="0"/>
              </a:rPr>
              <a:t>A</a:t>
            </a:r>
            <a:r>
              <a:rPr lang="en-US" sz="2000" dirty="0">
                <a:latin typeface="Source Sans Pro" panose="020B0503030403020204" pitchFamily="34" charset="0"/>
                <a:ea typeface="Source Sans Pro" panose="020B0503030403020204" pitchFamily="34" charset="0"/>
              </a:rPr>
              <a:t>1</a:t>
            </a:r>
            <a:endParaRPr lang="en-US" sz="2300" dirty="0">
              <a:latin typeface="Source Sans Pro" panose="020B0503030403020204" pitchFamily="34" charset="0"/>
              <a:ea typeface="Source Sans Pro" panose="020B0503030403020204" pitchFamily="34" charset="0"/>
            </a:endParaRPr>
          </a:p>
        </p:txBody>
      </p:sp>
      <p:sp>
        <p:nvSpPr>
          <p:cNvPr id="8" name="TextBox 7">
            <a:extLst>
              <a:ext uri="{FF2B5EF4-FFF2-40B4-BE49-F238E27FC236}">
                <a16:creationId xmlns:a16="http://schemas.microsoft.com/office/drawing/2014/main" id="{2B2C0461-D777-2060-D78C-60C053E79B10}"/>
              </a:ext>
            </a:extLst>
          </p:cNvPr>
          <p:cNvSpPr txBox="1"/>
          <p:nvPr/>
        </p:nvSpPr>
        <p:spPr>
          <a:xfrm>
            <a:off x="3848474" y="4657493"/>
            <a:ext cx="288541" cy="353943"/>
          </a:xfrm>
          <a:prstGeom prst="rect">
            <a:avLst/>
          </a:prstGeom>
          <a:noFill/>
        </p:spPr>
        <p:txBody>
          <a:bodyPr wrap="none" lIns="0" tIns="0" rIns="0" bIns="0" rtlCol="0">
            <a:spAutoFit/>
          </a:bodyPr>
          <a:lstStyle/>
          <a:p>
            <a:r>
              <a:rPr lang="en-US" sz="2300" dirty="0">
                <a:latin typeface="Source Sans Pro" panose="020B0503030403020204" pitchFamily="34" charset="0"/>
                <a:ea typeface="Source Sans Pro" panose="020B0503030403020204" pitchFamily="34" charset="0"/>
              </a:rPr>
              <a:t>A</a:t>
            </a:r>
            <a:r>
              <a:rPr lang="en-US" sz="2000" dirty="0">
                <a:latin typeface="Source Sans Pro" panose="020B0503030403020204" pitchFamily="34" charset="0"/>
                <a:ea typeface="Source Sans Pro" panose="020B0503030403020204" pitchFamily="34" charset="0"/>
              </a:rPr>
              <a:t>2</a:t>
            </a:r>
            <a:endParaRPr lang="en-US" sz="2300" dirty="0">
              <a:latin typeface="Source Sans Pro" panose="020B0503030403020204" pitchFamily="34" charset="0"/>
              <a:ea typeface="Source Sans Pro" panose="020B0503030403020204" pitchFamily="34" charset="0"/>
            </a:endParaRPr>
          </a:p>
        </p:txBody>
      </p:sp>
      <p:graphicFrame>
        <p:nvGraphicFramePr>
          <p:cNvPr id="9" name="Table 8">
            <a:extLst>
              <a:ext uri="{FF2B5EF4-FFF2-40B4-BE49-F238E27FC236}">
                <a16:creationId xmlns:a16="http://schemas.microsoft.com/office/drawing/2014/main" id="{B18534E1-9E16-EF2B-7708-518F514DF902}"/>
              </a:ext>
            </a:extLst>
          </p:cNvPr>
          <p:cNvGraphicFramePr>
            <a:graphicFrameLocks noGrp="1"/>
          </p:cNvGraphicFramePr>
          <p:nvPr/>
        </p:nvGraphicFramePr>
        <p:xfrm>
          <a:off x="3010274" y="194237"/>
          <a:ext cx="1407906" cy="1874520"/>
        </p:xfrm>
        <a:graphic>
          <a:graphicData uri="http://schemas.openxmlformats.org/drawingml/2006/table">
            <a:tbl>
              <a:tblPr/>
              <a:tblGrid>
                <a:gridCol w="344864">
                  <a:extLst>
                    <a:ext uri="{9D8B030D-6E8A-4147-A177-3AD203B41FA5}">
                      <a16:colId xmlns:a16="http://schemas.microsoft.com/office/drawing/2014/main" val="2705313618"/>
                    </a:ext>
                  </a:extLst>
                </a:gridCol>
                <a:gridCol w="718178">
                  <a:extLst>
                    <a:ext uri="{9D8B030D-6E8A-4147-A177-3AD203B41FA5}">
                      <a16:colId xmlns:a16="http://schemas.microsoft.com/office/drawing/2014/main" val="3570890767"/>
                    </a:ext>
                  </a:extLst>
                </a:gridCol>
                <a:gridCol w="344864">
                  <a:extLst>
                    <a:ext uri="{9D8B030D-6E8A-4147-A177-3AD203B41FA5}">
                      <a16:colId xmlns:a16="http://schemas.microsoft.com/office/drawing/2014/main" val="170438305"/>
                    </a:ext>
                  </a:extLst>
                </a:gridCol>
              </a:tblGrid>
              <a:tr h="471814">
                <a:tc>
                  <a:txBody>
                    <a:bodyPr/>
                    <a:lstStyle/>
                    <a:p>
                      <a:pPr>
                        <a:buNone/>
                      </a:pPr>
                      <a:br>
                        <a:rPr lang="en-US">
                          <a:effectLst/>
                          <a:latin typeface="Source Sans Pro" panose="020B0503030403020204" pitchFamily="34" charset="0"/>
                          <a:ea typeface="Source Sans Pro" panose="020B0503030403020204" pitchFamily="34" charset="0"/>
                        </a:rPr>
                      </a:br>
                      <a:endParaRPr lang="en-US">
                        <a:effectLst/>
                        <a:latin typeface="Source Sans Pro" panose="020B0503030403020204" pitchFamily="34" charset="0"/>
                        <a:ea typeface="Source Sans Pro" panose="020B0503030403020204" pitchFamily="34" charset="0"/>
                      </a:endParaRP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buNone/>
                      </a:pPr>
                      <a:r>
                        <a:rPr lang="en-US" dirty="0">
                          <a:solidFill>
                            <a:srgbClr val="000000"/>
                          </a:solidFill>
                          <a:effectLst/>
                          <a:latin typeface="Source Sans Pro" panose="020B0503030403020204" pitchFamily="34" charset="0"/>
                          <a:ea typeface="Source Sans Pro" panose="020B0503030403020204" pitchFamily="34" charset="0"/>
                        </a:rPr>
                        <a:t>T</a:t>
                      </a:r>
                      <a:endParaRPr lang="en-US" dirty="0">
                        <a:effectLst/>
                        <a:latin typeface="Source Sans Pro" panose="020B0503030403020204" pitchFamily="34" charset="0"/>
                        <a:ea typeface="Source Sans Pro" panose="020B0503030403020204" pitchFamily="34" charset="0"/>
                      </a:endParaRP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CC97E"/>
                    </a:solidFill>
                  </a:tcPr>
                </a:tc>
                <a:tc>
                  <a:txBody>
                    <a:bodyPr/>
                    <a:lstStyle/>
                    <a:p>
                      <a:pPr>
                        <a:buNone/>
                      </a:pPr>
                      <a:br>
                        <a:rPr lang="en-US">
                          <a:effectLst/>
                          <a:latin typeface="Source Sans Pro" panose="020B0503030403020204" pitchFamily="34" charset="0"/>
                          <a:ea typeface="Source Sans Pro" panose="020B0503030403020204" pitchFamily="34" charset="0"/>
                        </a:rPr>
                      </a:br>
                      <a:endParaRPr lang="en-US">
                        <a:effectLst/>
                        <a:latin typeface="Source Sans Pro" panose="020B0503030403020204" pitchFamily="34" charset="0"/>
                        <a:ea typeface="Source Sans Pro" panose="020B0503030403020204" pitchFamily="34" charset="0"/>
                      </a:endParaRP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58574045"/>
                  </a:ext>
                </a:extLst>
              </a:tr>
              <a:tr h="471814">
                <a:tc>
                  <a:txBody>
                    <a:bodyPr/>
                    <a:lstStyle/>
                    <a:p>
                      <a:pPr>
                        <a:buNone/>
                      </a:pPr>
                      <a:br>
                        <a:rPr lang="en-US" dirty="0">
                          <a:effectLst/>
                          <a:latin typeface="Source Sans Pro" panose="020B0503030403020204" pitchFamily="34" charset="0"/>
                          <a:ea typeface="Source Sans Pro" panose="020B0503030403020204" pitchFamily="34" charset="0"/>
                        </a:rPr>
                      </a:br>
                      <a:endParaRPr lang="en-US" dirty="0">
                        <a:effectLst/>
                        <a:latin typeface="Source Sans Pro" panose="020B0503030403020204" pitchFamily="34" charset="0"/>
                        <a:ea typeface="Source Sans Pro" panose="020B0503030403020204" pitchFamily="34" charset="0"/>
                      </a:endParaRP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buNone/>
                      </a:pPr>
                      <a:r>
                        <a:rPr lang="en-US" dirty="0">
                          <a:solidFill>
                            <a:srgbClr val="000000"/>
                          </a:solidFill>
                          <a:effectLst/>
                          <a:latin typeface="Source Sans Pro" panose="020B0503030403020204" pitchFamily="34" charset="0"/>
                          <a:ea typeface="Source Sans Pro" panose="020B0503030403020204" pitchFamily="34" charset="0"/>
                        </a:rPr>
                        <a:t>C</a:t>
                      </a:r>
                      <a:endParaRPr lang="en-US" dirty="0">
                        <a:effectLst/>
                        <a:latin typeface="Source Sans Pro" panose="020B0503030403020204" pitchFamily="34" charset="0"/>
                        <a:ea typeface="Source Sans Pro" panose="020B0503030403020204" pitchFamily="34" charset="0"/>
                      </a:endParaRP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DB6F07"/>
                    </a:solidFill>
                  </a:tcPr>
                </a:tc>
                <a:tc>
                  <a:txBody>
                    <a:bodyPr/>
                    <a:lstStyle/>
                    <a:p>
                      <a:pPr>
                        <a:buNone/>
                      </a:pPr>
                      <a:br>
                        <a:rPr lang="en-US" dirty="0">
                          <a:effectLst/>
                          <a:latin typeface="Source Sans Pro" panose="020B0503030403020204" pitchFamily="34" charset="0"/>
                          <a:ea typeface="Source Sans Pro" panose="020B0503030403020204" pitchFamily="34" charset="0"/>
                        </a:rPr>
                      </a:br>
                      <a:endParaRPr lang="en-US" dirty="0">
                        <a:effectLst/>
                        <a:latin typeface="Source Sans Pro" panose="020B0503030403020204" pitchFamily="34" charset="0"/>
                        <a:ea typeface="Source Sans Pro" panose="020B0503030403020204" pitchFamily="34" charset="0"/>
                      </a:endParaRP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3420101"/>
                  </a:ext>
                </a:extLst>
              </a:tr>
              <a:tr h="471814">
                <a:tc>
                  <a:txBody>
                    <a:bodyPr/>
                    <a:lstStyle/>
                    <a:p>
                      <a:pPr>
                        <a:buNone/>
                      </a:pPr>
                      <a:br>
                        <a:rPr lang="en-US" dirty="0">
                          <a:effectLst/>
                          <a:latin typeface="Source Sans Pro" panose="020B0503030403020204" pitchFamily="34" charset="0"/>
                          <a:ea typeface="Source Sans Pro" panose="020B0503030403020204" pitchFamily="34" charset="0"/>
                        </a:rPr>
                      </a:br>
                      <a:endParaRPr lang="en-US" dirty="0">
                        <a:effectLst/>
                        <a:latin typeface="Source Sans Pro" panose="020B0503030403020204" pitchFamily="34" charset="0"/>
                        <a:ea typeface="Source Sans Pro" panose="020B0503030403020204" pitchFamily="34" charset="0"/>
                      </a:endParaRP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buNone/>
                      </a:pPr>
                      <a:r>
                        <a:rPr lang="en-US" dirty="0">
                          <a:solidFill>
                            <a:srgbClr val="000000"/>
                          </a:solidFill>
                          <a:effectLst/>
                          <a:latin typeface="Source Sans Pro" panose="020B0503030403020204" pitchFamily="34" charset="0"/>
                          <a:ea typeface="Source Sans Pro" panose="020B0503030403020204" pitchFamily="34" charset="0"/>
                        </a:rPr>
                        <a:t>SNP 1</a:t>
                      </a:r>
                      <a:endParaRPr lang="en-US" dirty="0">
                        <a:effectLst/>
                        <a:latin typeface="Source Sans Pro" panose="020B0503030403020204" pitchFamily="34" charset="0"/>
                        <a:ea typeface="Source Sans Pro" panose="020B0503030403020204" pitchFamily="34" charset="0"/>
                      </a:endParaRP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buNone/>
                      </a:pPr>
                      <a:br>
                        <a:rPr lang="en-US" dirty="0">
                          <a:effectLst/>
                          <a:latin typeface="Source Sans Pro" panose="020B0503030403020204" pitchFamily="34" charset="0"/>
                          <a:ea typeface="Source Sans Pro" panose="020B0503030403020204" pitchFamily="34" charset="0"/>
                        </a:rPr>
                      </a:br>
                      <a:endParaRPr lang="en-US" dirty="0">
                        <a:effectLst/>
                        <a:latin typeface="Source Sans Pro" panose="020B0503030403020204" pitchFamily="34" charset="0"/>
                        <a:ea typeface="Source Sans Pro" panose="020B0503030403020204" pitchFamily="34" charset="0"/>
                      </a:endParaRP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02607498"/>
                  </a:ext>
                </a:extLst>
              </a:tr>
            </a:tbl>
          </a:graphicData>
        </a:graphic>
      </p:graphicFrame>
      <p:graphicFrame>
        <p:nvGraphicFramePr>
          <p:cNvPr id="38" name="Table 37">
            <a:extLst>
              <a:ext uri="{FF2B5EF4-FFF2-40B4-BE49-F238E27FC236}">
                <a16:creationId xmlns:a16="http://schemas.microsoft.com/office/drawing/2014/main" id="{5593C572-DD52-986C-C37D-2F4BC129143B}"/>
              </a:ext>
            </a:extLst>
          </p:cNvPr>
          <p:cNvGraphicFramePr>
            <a:graphicFrameLocks noGrp="1"/>
          </p:cNvGraphicFramePr>
          <p:nvPr/>
        </p:nvGraphicFramePr>
        <p:xfrm>
          <a:off x="78369" y="4061990"/>
          <a:ext cx="1407906" cy="1874520"/>
        </p:xfrm>
        <a:graphic>
          <a:graphicData uri="http://schemas.openxmlformats.org/drawingml/2006/table">
            <a:tbl>
              <a:tblPr/>
              <a:tblGrid>
                <a:gridCol w="344864">
                  <a:extLst>
                    <a:ext uri="{9D8B030D-6E8A-4147-A177-3AD203B41FA5}">
                      <a16:colId xmlns:a16="http://schemas.microsoft.com/office/drawing/2014/main" val="2705313618"/>
                    </a:ext>
                  </a:extLst>
                </a:gridCol>
                <a:gridCol w="718178">
                  <a:extLst>
                    <a:ext uri="{9D8B030D-6E8A-4147-A177-3AD203B41FA5}">
                      <a16:colId xmlns:a16="http://schemas.microsoft.com/office/drawing/2014/main" val="3570890767"/>
                    </a:ext>
                  </a:extLst>
                </a:gridCol>
                <a:gridCol w="344864">
                  <a:extLst>
                    <a:ext uri="{9D8B030D-6E8A-4147-A177-3AD203B41FA5}">
                      <a16:colId xmlns:a16="http://schemas.microsoft.com/office/drawing/2014/main" val="170438305"/>
                    </a:ext>
                  </a:extLst>
                </a:gridCol>
              </a:tblGrid>
              <a:tr h="471814">
                <a:tc>
                  <a:txBody>
                    <a:bodyPr/>
                    <a:lstStyle/>
                    <a:p>
                      <a:pPr>
                        <a:buNone/>
                      </a:pPr>
                      <a:br>
                        <a:rPr lang="en-US">
                          <a:effectLst/>
                          <a:latin typeface="Source Sans Pro" panose="020B0503030403020204" pitchFamily="34" charset="0"/>
                          <a:ea typeface="Source Sans Pro" panose="020B0503030403020204" pitchFamily="34" charset="0"/>
                        </a:rPr>
                      </a:br>
                      <a:endParaRPr lang="en-US">
                        <a:effectLst/>
                        <a:latin typeface="Source Sans Pro" panose="020B0503030403020204" pitchFamily="34" charset="0"/>
                        <a:ea typeface="Source Sans Pro" panose="020B0503030403020204" pitchFamily="34" charset="0"/>
                      </a:endParaRP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pPr algn="ctr">
                        <a:buNone/>
                      </a:pPr>
                      <a:r>
                        <a:rPr lang="en-US" dirty="0">
                          <a:solidFill>
                            <a:srgbClr val="000000"/>
                          </a:solidFill>
                          <a:effectLst/>
                          <a:latin typeface="Source Sans Pro" panose="020B0503030403020204" pitchFamily="34" charset="0"/>
                          <a:ea typeface="Source Sans Pro" panose="020B0503030403020204" pitchFamily="34" charset="0"/>
                        </a:rPr>
                        <a:t>T</a:t>
                      </a:r>
                      <a:endParaRPr lang="en-US" dirty="0">
                        <a:effectLst/>
                        <a:latin typeface="Source Sans Pro" panose="020B0503030403020204" pitchFamily="34" charset="0"/>
                        <a:ea typeface="Source Sans Pro" panose="020B0503030403020204" pitchFamily="34" charset="0"/>
                      </a:endParaRP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CC97E"/>
                    </a:solidFill>
                  </a:tcPr>
                </a:tc>
                <a:tc>
                  <a:txBody>
                    <a:bodyPr/>
                    <a:lstStyle/>
                    <a:p>
                      <a:pPr>
                        <a:buNone/>
                      </a:pPr>
                      <a:br>
                        <a:rPr lang="en-US">
                          <a:effectLst/>
                          <a:latin typeface="Source Sans Pro" panose="020B0503030403020204" pitchFamily="34" charset="0"/>
                          <a:ea typeface="Source Sans Pro" panose="020B0503030403020204" pitchFamily="34" charset="0"/>
                        </a:rPr>
                      </a:br>
                      <a:endParaRPr lang="en-US">
                        <a:effectLst/>
                        <a:latin typeface="Source Sans Pro" panose="020B0503030403020204" pitchFamily="34" charset="0"/>
                        <a:ea typeface="Source Sans Pro" panose="020B0503030403020204" pitchFamily="34" charset="0"/>
                      </a:endParaRP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58574045"/>
                  </a:ext>
                </a:extLst>
              </a:tr>
              <a:tr h="471814">
                <a:tc>
                  <a:txBody>
                    <a:bodyPr/>
                    <a:lstStyle/>
                    <a:p>
                      <a:pPr>
                        <a:buNone/>
                      </a:pPr>
                      <a:br>
                        <a:rPr lang="en-US" dirty="0">
                          <a:effectLst/>
                          <a:latin typeface="Source Sans Pro" panose="020B0503030403020204" pitchFamily="34" charset="0"/>
                          <a:ea typeface="Source Sans Pro" panose="020B0503030403020204" pitchFamily="34" charset="0"/>
                        </a:rPr>
                      </a:br>
                      <a:endParaRPr lang="en-US" dirty="0">
                        <a:effectLst/>
                        <a:latin typeface="Source Sans Pro" panose="020B0503030403020204" pitchFamily="34" charset="0"/>
                        <a:ea typeface="Source Sans Pro" panose="020B0503030403020204" pitchFamily="34" charset="0"/>
                      </a:endParaRP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dirty="0"/>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DB6F07"/>
                    </a:solidFill>
                  </a:tcPr>
                </a:tc>
                <a:tc>
                  <a:txBody>
                    <a:bodyPr/>
                    <a:lstStyle/>
                    <a:p>
                      <a:pPr>
                        <a:buNone/>
                      </a:pPr>
                      <a:br>
                        <a:rPr lang="en-US" dirty="0">
                          <a:effectLst/>
                          <a:latin typeface="Source Sans Pro" panose="020B0503030403020204" pitchFamily="34" charset="0"/>
                          <a:ea typeface="Source Sans Pro" panose="020B0503030403020204" pitchFamily="34" charset="0"/>
                        </a:rPr>
                      </a:br>
                      <a:endParaRPr lang="en-US" dirty="0">
                        <a:effectLst/>
                        <a:latin typeface="Source Sans Pro" panose="020B0503030403020204" pitchFamily="34" charset="0"/>
                        <a:ea typeface="Source Sans Pro" panose="020B0503030403020204" pitchFamily="34" charset="0"/>
                      </a:endParaRP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3420101"/>
                  </a:ext>
                </a:extLst>
              </a:tr>
              <a:tr h="471814">
                <a:tc>
                  <a:txBody>
                    <a:bodyPr/>
                    <a:lstStyle/>
                    <a:p>
                      <a:pPr>
                        <a:buNone/>
                      </a:pPr>
                      <a:br>
                        <a:rPr lang="en-US" dirty="0">
                          <a:effectLst/>
                          <a:latin typeface="Source Sans Pro" panose="020B0503030403020204" pitchFamily="34" charset="0"/>
                          <a:ea typeface="Source Sans Pro" panose="020B0503030403020204" pitchFamily="34" charset="0"/>
                        </a:rPr>
                      </a:br>
                      <a:endParaRPr lang="en-US" dirty="0">
                        <a:effectLst/>
                        <a:latin typeface="Source Sans Pro" panose="020B0503030403020204" pitchFamily="34" charset="0"/>
                        <a:ea typeface="Source Sans Pro" panose="020B0503030403020204" pitchFamily="34" charset="0"/>
                      </a:endParaRP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buNone/>
                      </a:pPr>
                      <a:r>
                        <a:rPr lang="en-US" dirty="0">
                          <a:solidFill>
                            <a:srgbClr val="000000"/>
                          </a:solidFill>
                          <a:effectLst/>
                          <a:latin typeface="Source Sans Pro" panose="020B0503030403020204" pitchFamily="34" charset="0"/>
                          <a:ea typeface="Source Sans Pro" panose="020B0503030403020204" pitchFamily="34" charset="0"/>
                        </a:rPr>
                        <a:t>SNP 1</a:t>
                      </a:r>
                      <a:endParaRPr lang="en-US" dirty="0">
                        <a:effectLst/>
                        <a:latin typeface="Source Sans Pro" panose="020B0503030403020204" pitchFamily="34" charset="0"/>
                        <a:ea typeface="Source Sans Pro" panose="020B0503030403020204" pitchFamily="34" charset="0"/>
                      </a:endParaRP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buNone/>
                      </a:pPr>
                      <a:br>
                        <a:rPr lang="en-US" dirty="0">
                          <a:effectLst/>
                          <a:latin typeface="Source Sans Pro" panose="020B0503030403020204" pitchFamily="34" charset="0"/>
                          <a:ea typeface="Source Sans Pro" panose="020B0503030403020204" pitchFamily="34" charset="0"/>
                        </a:rPr>
                      </a:br>
                      <a:endParaRPr lang="en-US" dirty="0">
                        <a:effectLst/>
                        <a:latin typeface="Source Sans Pro" panose="020B0503030403020204" pitchFamily="34" charset="0"/>
                        <a:ea typeface="Source Sans Pro" panose="020B0503030403020204" pitchFamily="34" charset="0"/>
                      </a:endParaRP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02607498"/>
                  </a:ext>
                </a:extLst>
              </a:tr>
            </a:tbl>
          </a:graphicData>
        </a:graphic>
      </p:graphicFrame>
      <p:graphicFrame>
        <p:nvGraphicFramePr>
          <p:cNvPr id="43" name="Table 42">
            <a:extLst>
              <a:ext uri="{FF2B5EF4-FFF2-40B4-BE49-F238E27FC236}">
                <a16:creationId xmlns:a16="http://schemas.microsoft.com/office/drawing/2014/main" id="{F4A4F9E4-8D49-4E92-08A0-3C0BE9C6880E}"/>
              </a:ext>
            </a:extLst>
          </p:cNvPr>
          <p:cNvGraphicFramePr>
            <a:graphicFrameLocks noGrp="1"/>
          </p:cNvGraphicFramePr>
          <p:nvPr/>
        </p:nvGraphicFramePr>
        <p:xfrm>
          <a:off x="4229475" y="4061989"/>
          <a:ext cx="1407906" cy="1874520"/>
        </p:xfrm>
        <a:graphic>
          <a:graphicData uri="http://schemas.openxmlformats.org/drawingml/2006/table">
            <a:tbl>
              <a:tblPr/>
              <a:tblGrid>
                <a:gridCol w="344864">
                  <a:extLst>
                    <a:ext uri="{9D8B030D-6E8A-4147-A177-3AD203B41FA5}">
                      <a16:colId xmlns:a16="http://schemas.microsoft.com/office/drawing/2014/main" val="2705313618"/>
                    </a:ext>
                  </a:extLst>
                </a:gridCol>
                <a:gridCol w="718178">
                  <a:extLst>
                    <a:ext uri="{9D8B030D-6E8A-4147-A177-3AD203B41FA5}">
                      <a16:colId xmlns:a16="http://schemas.microsoft.com/office/drawing/2014/main" val="3570890767"/>
                    </a:ext>
                  </a:extLst>
                </a:gridCol>
                <a:gridCol w="344864">
                  <a:extLst>
                    <a:ext uri="{9D8B030D-6E8A-4147-A177-3AD203B41FA5}">
                      <a16:colId xmlns:a16="http://schemas.microsoft.com/office/drawing/2014/main" val="170438305"/>
                    </a:ext>
                  </a:extLst>
                </a:gridCol>
              </a:tblGrid>
              <a:tr h="471814">
                <a:tc>
                  <a:txBody>
                    <a:bodyPr/>
                    <a:lstStyle/>
                    <a:p>
                      <a:pPr>
                        <a:buNone/>
                      </a:pPr>
                      <a:br>
                        <a:rPr lang="en-US" dirty="0">
                          <a:effectLst/>
                          <a:latin typeface="Source Sans Pro" panose="020B0503030403020204" pitchFamily="34" charset="0"/>
                          <a:ea typeface="Source Sans Pro" panose="020B0503030403020204" pitchFamily="34" charset="0"/>
                        </a:rPr>
                      </a:br>
                      <a:endParaRPr lang="en-US" dirty="0">
                        <a:effectLst/>
                        <a:latin typeface="Source Sans Pro" panose="020B0503030403020204" pitchFamily="34" charset="0"/>
                        <a:ea typeface="Source Sans Pro" panose="020B0503030403020204" pitchFamily="34" charset="0"/>
                      </a:endParaRP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pPr algn="ctr">
                        <a:buNone/>
                      </a:pPr>
                      <a:r>
                        <a:rPr lang="en-US" dirty="0">
                          <a:solidFill>
                            <a:srgbClr val="000000"/>
                          </a:solidFill>
                          <a:effectLst/>
                          <a:latin typeface="Source Sans Pro" panose="020B0503030403020204" pitchFamily="34" charset="0"/>
                          <a:ea typeface="Source Sans Pro" panose="020B0503030403020204" pitchFamily="34" charset="0"/>
                        </a:rPr>
                        <a:t>C</a:t>
                      </a:r>
                      <a:endParaRPr lang="en-US" dirty="0">
                        <a:effectLst/>
                        <a:latin typeface="Source Sans Pro" panose="020B0503030403020204" pitchFamily="34" charset="0"/>
                        <a:ea typeface="Source Sans Pro" panose="020B0503030403020204" pitchFamily="34" charset="0"/>
                      </a:endParaRP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DB6F07"/>
                    </a:solidFill>
                  </a:tcPr>
                </a:tc>
                <a:tc>
                  <a:txBody>
                    <a:bodyPr/>
                    <a:lstStyle/>
                    <a:p>
                      <a:pPr>
                        <a:buNone/>
                      </a:pPr>
                      <a:br>
                        <a:rPr lang="en-US" dirty="0">
                          <a:effectLst/>
                          <a:latin typeface="Source Sans Pro" panose="020B0503030403020204" pitchFamily="34" charset="0"/>
                          <a:ea typeface="Source Sans Pro" panose="020B0503030403020204" pitchFamily="34" charset="0"/>
                        </a:rPr>
                      </a:br>
                      <a:endParaRPr lang="en-US" dirty="0">
                        <a:effectLst/>
                        <a:latin typeface="Source Sans Pro" panose="020B0503030403020204" pitchFamily="34" charset="0"/>
                        <a:ea typeface="Source Sans Pro" panose="020B0503030403020204" pitchFamily="34" charset="0"/>
                      </a:endParaRP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58574045"/>
                  </a:ext>
                </a:extLst>
              </a:tr>
              <a:tr h="471814">
                <a:tc>
                  <a:txBody>
                    <a:bodyPr/>
                    <a:lstStyle/>
                    <a:p>
                      <a:pPr>
                        <a:buNone/>
                      </a:pPr>
                      <a:br>
                        <a:rPr lang="en-US" dirty="0">
                          <a:effectLst/>
                          <a:latin typeface="Source Sans Pro" panose="020B0503030403020204" pitchFamily="34" charset="0"/>
                          <a:ea typeface="Source Sans Pro" panose="020B0503030403020204" pitchFamily="34" charset="0"/>
                        </a:rPr>
                      </a:br>
                      <a:endParaRPr lang="en-US" dirty="0">
                        <a:effectLst/>
                        <a:latin typeface="Source Sans Pro" panose="020B0503030403020204" pitchFamily="34" charset="0"/>
                        <a:ea typeface="Source Sans Pro" panose="020B0503030403020204" pitchFamily="34" charset="0"/>
                      </a:endParaRP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dirty="0"/>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DB6F07"/>
                    </a:solidFill>
                  </a:tcPr>
                </a:tc>
                <a:tc>
                  <a:txBody>
                    <a:bodyPr/>
                    <a:lstStyle/>
                    <a:p>
                      <a:pPr>
                        <a:buNone/>
                      </a:pPr>
                      <a:br>
                        <a:rPr lang="en-US" dirty="0">
                          <a:effectLst/>
                          <a:latin typeface="Source Sans Pro" panose="020B0503030403020204" pitchFamily="34" charset="0"/>
                          <a:ea typeface="Source Sans Pro" panose="020B0503030403020204" pitchFamily="34" charset="0"/>
                        </a:rPr>
                      </a:br>
                      <a:endParaRPr lang="en-US" dirty="0">
                        <a:effectLst/>
                        <a:latin typeface="Source Sans Pro" panose="020B0503030403020204" pitchFamily="34" charset="0"/>
                        <a:ea typeface="Source Sans Pro" panose="020B0503030403020204" pitchFamily="34" charset="0"/>
                      </a:endParaRP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3420101"/>
                  </a:ext>
                </a:extLst>
              </a:tr>
              <a:tr h="471814">
                <a:tc>
                  <a:txBody>
                    <a:bodyPr/>
                    <a:lstStyle/>
                    <a:p>
                      <a:pPr>
                        <a:buNone/>
                      </a:pPr>
                      <a:br>
                        <a:rPr lang="en-US" dirty="0">
                          <a:effectLst/>
                          <a:latin typeface="Source Sans Pro" panose="020B0503030403020204" pitchFamily="34" charset="0"/>
                          <a:ea typeface="Source Sans Pro" panose="020B0503030403020204" pitchFamily="34" charset="0"/>
                        </a:rPr>
                      </a:br>
                      <a:endParaRPr lang="en-US" dirty="0">
                        <a:effectLst/>
                        <a:latin typeface="Source Sans Pro" panose="020B0503030403020204" pitchFamily="34" charset="0"/>
                        <a:ea typeface="Source Sans Pro" panose="020B0503030403020204" pitchFamily="34" charset="0"/>
                      </a:endParaRP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buNone/>
                      </a:pPr>
                      <a:r>
                        <a:rPr lang="en-US" dirty="0">
                          <a:solidFill>
                            <a:srgbClr val="000000"/>
                          </a:solidFill>
                          <a:effectLst/>
                          <a:latin typeface="Source Sans Pro" panose="020B0503030403020204" pitchFamily="34" charset="0"/>
                          <a:ea typeface="Source Sans Pro" panose="020B0503030403020204" pitchFamily="34" charset="0"/>
                        </a:rPr>
                        <a:t>SNP 1</a:t>
                      </a:r>
                      <a:endParaRPr lang="en-US" dirty="0">
                        <a:effectLst/>
                        <a:latin typeface="Source Sans Pro" panose="020B0503030403020204" pitchFamily="34" charset="0"/>
                        <a:ea typeface="Source Sans Pro" panose="020B0503030403020204" pitchFamily="34" charset="0"/>
                      </a:endParaRP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buNone/>
                      </a:pPr>
                      <a:br>
                        <a:rPr lang="en-US" dirty="0">
                          <a:effectLst/>
                          <a:latin typeface="Source Sans Pro" panose="020B0503030403020204" pitchFamily="34" charset="0"/>
                          <a:ea typeface="Source Sans Pro" panose="020B0503030403020204" pitchFamily="34" charset="0"/>
                        </a:rPr>
                      </a:br>
                      <a:endParaRPr lang="en-US" dirty="0">
                        <a:effectLst/>
                        <a:latin typeface="Source Sans Pro" panose="020B0503030403020204" pitchFamily="34" charset="0"/>
                        <a:ea typeface="Source Sans Pro" panose="020B0503030403020204" pitchFamily="34" charset="0"/>
                      </a:endParaRP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02607498"/>
                  </a:ext>
                </a:extLst>
              </a:tr>
            </a:tbl>
          </a:graphicData>
        </a:graphic>
      </p:graphicFrame>
      <p:pic>
        <p:nvPicPr>
          <p:cNvPr id="45" name="Picture 44">
            <a:extLst>
              <a:ext uri="{FF2B5EF4-FFF2-40B4-BE49-F238E27FC236}">
                <a16:creationId xmlns:a16="http://schemas.microsoft.com/office/drawing/2014/main" id="{DE80D8B2-E5A4-C4F9-4797-008105855768}"/>
              </a:ext>
            </a:extLst>
          </p:cNvPr>
          <p:cNvPicPr>
            <a:picLocks noChangeAspect="1"/>
          </p:cNvPicPr>
          <p:nvPr/>
        </p:nvPicPr>
        <p:blipFill>
          <a:blip r:embed="rId3"/>
          <a:stretch>
            <a:fillRect/>
          </a:stretch>
        </p:blipFill>
        <p:spPr>
          <a:xfrm>
            <a:off x="2020100" y="3872628"/>
            <a:ext cx="170127" cy="170127"/>
          </a:xfrm>
          <a:prstGeom prst="rect">
            <a:avLst/>
          </a:prstGeom>
        </p:spPr>
      </p:pic>
      <p:pic>
        <p:nvPicPr>
          <p:cNvPr id="46" name="Picture 45">
            <a:extLst>
              <a:ext uri="{FF2B5EF4-FFF2-40B4-BE49-F238E27FC236}">
                <a16:creationId xmlns:a16="http://schemas.microsoft.com/office/drawing/2014/main" id="{A4FE0E67-A91F-40DA-3440-44F13F9A0EF7}"/>
              </a:ext>
            </a:extLst>
          </p:cNvPr>
          <p:cNvPicPr>
            <a:picLocks noChangeAspect="1"/>
          </p:cNvPicPr>
          <p:nvPr/>
        </p:nvPicPr>
        <p:blipFill>
          <a:blip r:embed="rId3"/>
          <a:stretch>
            <a:fillRect/>
          </a:stretch>
        </p:blipFill>
        <p:spPr>
          <a:xfrm>
            <a:off x="2171896" y="4071032"/>
            <a:ext cx="170127" cy="170127"/>
          </a:xfrm>
          <a:prstGeom prst="rect">
            <a:avLst/>
          </a:prstGeom>
        </p:spPr>
      </p:pic>
      <p:pic>
        <p:nvPicPr>
          <p:cNvPr id="47" name="Picture 46">
            <a:extLst>
              <a:ext uri="{FF2B5EF4-FFF2-40B4-BE49-F238E27FC236}">
                <a16:creationId xmlns:a16="http://schemas.microsoft.com/office/drawing/2014/main" id="{A476FC97-96A9-F3DF-04D9-C5D3C5F72E7F}"/>
              </a:ext>
            </a:extLst>
          </p:cNvPr>
          <p:cNvPicPr>
            <a:picLocks noChangeAspect="1"/>
          </p:cNvPicPr>
          <p:nvPr/>
        </p:nvPicPr>
        <p:blipFill>
          <a:blip r:embed="rId3"/>
          <a:stretch>
            <a:fillRect/>
          </a:stretch>
        </p:blipFill>
        <p:spPr>
          <a:xfrm>
            <a:off x="1849973" y="4129811"/>
            <a:ext cx="170127" cy="170127"/>
          </a:xfrm>
          <a:prstGeom prst="rect">
            <a:avLst/>
          </a:prstGeom>
        </p:spPr>
      </p:pic>
      <p:pic>
        <p:nvPicPr>
          <p:cNvPr id="48" name="Picture 47">
            <a:extLst>
              <a:ext uri="{FF2B5EF4-FFF2-40B4-BE49-F238E27FC236}">
                <a16:creationId xmlns:a16="http://schemas.microsoft.com/office/drawing/2014/main" id="{05BC0311-6817-EE4E-8A91-D50329CC8DAC}"/>
              </a:ext>
            </a:extLst>
          </p:cNvPr>
          <p:cNvPicPr>
            <a:picLocks noChangeAspect="1"/>
          </p:cNvPicPr>
          <p:nvPr/>
        </p:nvPicPr>
        <p:blipFill>
          <a:blip r:embed="rId3"/>
          <a:stretch>
            <a:fillRect/>
          </a:stretch>
        </p:blipFill>
        <p:spPr>
          <a:xfrm>
            <a:off x="2020100" y="4323498"/>
            <a:ext cx="170127" cy="170127"/>
          </a:xfrm>
          <a:prstGeom prst="rect">
            <a:avLst/>
          </a:prstGeom>
        </p:spPr>
      </p:pic>
      <p:pic>
        <p:nvPicPr>
          <p:cNvPr id="49" name="Picture 48">
            <a:extLst>
              <a:ext uri="{FF2B5EF4-FFF2-40B4-BE49-F238E27FC236}">
                <a16:creationId xmlns:a16="http://schemas.microsoft.com/office/drawing/2014/main" id="{2A6C5F1E-5731-D374-5040-114E8BE5F594}"/>
              </a:ext>
            </a:extLst>
          </p:cNvPr>
          <p:cNvPicPr>
            <a:picLocks noChangeAspect="1"/>
          </p:cNvPicPr>
          <p:nvPr/>
        </p:nvPicPr>
        <p:blipFill>
          <a:blip r:embed="rId3"/>
          <a:stretch>
            <a:fillRect/>
          </a:stretch>
        </p:blipFill>
        <p:spPr>
          <a:xfrm>
            <a:off x="1696598" y="4408562"/>
            <a:ext cx="170127" cy="170127"/>
          </a:xfrm>
          <a:prstGeom prst="rect">
            <a:avLst/>
          </a:prstGeom>
        </p:spPr>
      </p:pic>
      <p:pic>
        <p:nvPicPr>
          <p:cNvPr id="50" name="Picture 49">
            <a:extLst>
              <a:ext uri="{FF2B5EF4-FFF2-40B4-BE49-F238E27FC236}">
                <a16:creationId xmlns:a16="http://schemas.microsoft.com/office/drawing/2014/main" id="{C4241E6C-CF3E-C2FA-5798-2FE6F0366A85}"/>
              </a:ext>
            </a:extLst>
          </p:cNvPr>
          <p:cNvPicPr>
            <a:picLocks noChangeAspect="1"/>
          </p:cNvPicPr>
          <p:nvPr/>
        </p:nvPicPr>
        <p:blipFill>
          <a:blip r:embed="rId3"/>
          <a:stretch>
            <a:fillRect/>
          </a:stretch>
        </p:blipFill>
        <p:spPr>
          <a:xfrm>
            <a:off x="2343055" y="3801703"/>
            <a:ext cx="170127" cy="170127"/>
          </a:xfrm>
          <a:prstGeom prst="rect">
            <a:avLst/>
          </a:prstGeom>
        </p:spPr>
      </p:pic>
      <p:pic>
        <p:nvPicPr>
          <p:cNvPr id="51" name="Picture 50">
            <a:extLst>
              <a:ext uri="{FF2B5EF4-FFF2-40B4-BE49-F238E27FC236}">
                <a16:creationId xmlns:a16="http://schemas.microsoft.com/office/drawing/2014/main" id="{F3B56B3F-299F-F715-FBE8-82852EC1C095}"/>
              </a:ext>
            </a:extLst>
          </p:cNvPr>
          <p:cNvPicPr>
            <a:picLocks noChangeAspect="1"/>
          </p:cNvPicPr>
          <p:nvPr/>
        </p:nvPicPr>
        <p:blipFill>
          <a:blip r:embed="rId3"/>
          <a:stretch>
            <a:fillRect/>
          </a:stretch>
        </p:blipFill>
        <p:spPr>
          <a:xfrm>
            <a:off x="2428118" y="3496966"/>
            <a:ext cx="170127" cy="170127"/>
          </a:xfrm>
          <a:prstGeom prst="rect">
            <a:avLst/>
          </a:prstGeom>
        </p:spPr>
      </p:pic>
      <p:pic>
        <p:nvPicPr>
          <p:cNvPr id="52" name="Picture 51">
            <a:extLst>
              <a:ext uri="{FF2B5EF4-FFF2-40B4-BE49-F238E27FC236}">
                <a16:creationId xmlns:a16="http://schemas.microsoft.com/office/drawing/2014/main" id="{1E39C150-3AC7-A06B-5DB9-9D68AE696F25}"/>
              </a:ext>
            </a:extLst>
          </p:cNvPr>
          <p:cNvPicPr>
            <a:picLocks noChangeAspect="1"/>
          </p:cNvPicPr>
          <p:nvPr/>
        </p:nvPicPr>
        <p:blipFill>
          <a:blip r:embed="rId3"/>
          <a:stretch>
            <a:fillRect/>
          </a:stretch>
        </p:blipFill>
        <p:spPr>
          <a:xfrm>
            <a:off x="2190227" y="3647193"/>
            <a:ext cx="170127" cy="170127"/>
          </a:xfrm>
          <a:prstGeom prst="rect">
            <a:avLst/>
          </a:prstGeom>
        </p:spPr>
      </p:pic>
      <p:pic>
        <p:nvPicPr>
          <p:cNvPr id="53" name="Picture 52">
            <a:extLst>
              <a:ext uri="{FF2B5EF4-FFF2-40B4-BE49-F238E27FC236}">
                <a16:creationId xmlns:a16="http://schemas.microsoft.com/office/drawing/2014/main" id="{AE207A58-AA3F-3D98-6F97-706D66ABEF1F}"/>
              </a:ext>
            </a:extLst>
          </p:cNvPr>
          <p:cNvPicPr>
            <a:picLocks noChangeAspect="1"/>
          </p:cNvPicPr>
          <p:nvPr/>
        </p:nvPicPr>
        <p:blipFill>
          <a:blip r:embed="rId3"/>
          <a:stretch>
            <a:fillRect/>
          </a:stretch>
        </p:blipFill>
        <p:spPr>
          <a:xfrm>
            <a:off x="2248274" y="3344366"/>
            <a:ext cx="170127" cy="170127"/>
          </a:xfrm>
          <a:prstGeom prst="rect">
            <a:avLst/>
          </a:prstGeom>
        </p:spPr>
      </p:pic>
      <p:pic>
        <p:nvPicPr>
          <p:cNvPr id="54" name="Picture 53">
            <a:extLst>
              <a:ext uri="{FF2B5EF4-FFF2-40B4-BE49-F238E27FC236}">
                <a16:creationId xmlns:a16="http://schemas.microsoft.com/office/drawing/2014/main" id="{4B7793CA-8F13-6B58-279C-ED7C8E275A04}"/>
              </a:ext>
            </a:extLst>
          </p:cNvPr>
          <p:cNvPicPr>
            <a:picLocks noChangeAspect="1"/>
          </p:cNvPicPr>
          <p:nvPr/>
        </p:nvPicPr>
        <p:blipFill>
          <a:blip r:embed="rId3"/>
          <a:stretch>
            <a:fillRect/>
          </a:stretch>
        </p:blipFill>
        <p:spPr>
          <a:xfrm>
            <a:off x="2528730" y="3259302"/>
            <a:ext cx="170127" cy="170127"/>
          </a:xfrm>
          <a:prstGeom prst="rect">
            <a:avLst/>
          </a:prstGeom>
        </p:spPr>
      </p:pic>
      <p:pic>
        <p:nvPicPr>
          <p:cNvPr id="55" name="Picture 54">
            <a:extLst>
              <a:ext uri="{FF2B5EF4-FFF2-40B4-BE49-F238E27FC236}">
                <a16:creationId xmlns:a16="http://schemas.microsoft.com/office/drawing/2014/main" id="{883B020B-97DA-0289-BE69-CB0275DBFD8B}"/>
              </a:ext>
            </a:extLst>
          </p:cNvPr>
          <p:cNvPicPr>
            <a:picLocks noChangeAspect="1"/>
          </p:cNvPicPr>
          <p:nvPr/>
        </p:nvPicPr>
        <p:blipFill>
          <a:blip r:embed="rId3"/>
          <a:stretch>
            <a:fillRect/>
          </a:stretch>
        </p:blipFill>
        <p:spPr>
          <a:xfrm>
            <a:off x="2613793" y="3039566"/>
            <a:ext cx="170127" cy="170127"/>
          </a:xfrm>
          <a:prstGeom prst="rect">
            <a:avLst/>
          </a:prstGeom>
        </p:spPr>
      </p:pic>
      <p:pic>
        <p:nvPicPr>
          <p:cNvPr id="56" name="Picture 55">
            <a:extLst>
              <a:ext uri="{FF2B5EF4-FFF2-40B4-BE49-F238E27FC236}">
                <a16:creationId xmlns:a16="http://schemas.microsoft.com/office/drawing/2014/main" id="{724BF58E-39FD-6066-D028-32E710BBBED9}"/>
              </a:ext>
            </a:extLst>
          </p:cNvPr>
          <p:cNvPicPr>
            <a:picLocks noChangeAspect="1"/>
          </p:cNvPicPr>
          <p:nvPr/>
        </p:nvPicPr>
        <p:blipFill>
          <a:blip r:embed="rId3"/>
          <a:stretch>
            <a:fillRect/>
          </a:stretch>
        </p:blipFill>
        <p:spPr>
          <a:xfrm>
            <a:off x="2360354" y="3106702"/>
            <a:ext cx="170127" cy="170127"/>
          </a:xfrm>
          <a:prstGeom prst="rect">
            <a:avLst/>
          </a:prstGeom>
        </p:spPr>
      </p:pic>
      <p:pic>
        <p:nvPicPr>
          <p:cNvPr id="57" name="Picture 56">
            <a:extLst>
              <a:ext uri="{FF2B5EF4-FFF2-40B4-BE49-F238E27FC236}">
                <a16:creationId xmlns:a16="http://schemas.microsoft.com/office/drawing/2014/main" id="{9870CBE7-FA98-467C-BD46-ED7C5717CA57}"/>
              </a:ext>
            </a:extLst>
          </p:cNvPr>
          <p:cNvPicPr>
            <a:picLocks noChangeAspect="1"/>
          </p:cNvPicPr>
          <p:nvPr/>
        </p:nvPicPr>
        <p:blipFill>
          <a:blip r:embed="rId3"/>
          <a:stretch>
            <a:fillRect/>
          </a:stretch>
        </p:blipFill>
        <p:spPr>
          <a:xfrm>
            <a:off x="2451057" y="2810527"/>
            <a:ext cx="170127" cy="170127"/>
          </a:xfrm>
          <a:prstGeom prst="rect">
            <a:avLst/>
          </a:prstGeom>
        </p:spPr>
      </p:pic>
      <p:pic>
        <p:nvPicPr>
          <p:cNvPr id="58" name="Picture 57">
            <a:extLst>
              <a:ext uri="{FF2B5EF4-FFF2-40B4-BE49-F238E27FC236}">
                <a16:creationId xmlns:a16="http://schemas.microsoft.com/office/drawing/2014/main" id="{D8A3DE05-0593-517A-532A-6F5452EACF83}"/>
              </a:ext>
            </a:extLst>
          </p:cNvPr>
          <p:cNvPicPr>
            <a:picLocks noChangeAspect="1"/>
          </p:cNvPicPr>
          <p:nvPr/>
        </p:nvPicPr>
        <p:blipFill>
          <a:blip r:embed="rId3"/>
          <a:stretch>
            <a:fillRect/>
          </a:stretch>
        </p:blipFill>
        <p:spPr>
          <a:xfrm>
            <a:off x="2708972" y="2595428"/>
            <a:ext cx="170127" cy="170127"/>
          </a:xfrm>
          <a:prstGeom prst="rect">
            <a:avLst/>
          </a:prstGeom>
        </p:spPr>
      </p:pic>
      <p:pic>
        <p:nvPicPr>
          <p:cNvPr id="59" name="Picture 58">
            <a:extLst>
              <a:ext uri="{FF2B5EF4-FFF2-40B4-BE49-F238E27FC236}">
                <a16:creationId xmlns:a16="http://schemas.microsoft.com/office/drawing/2014/main" id="{3B3F3119-DE9E-73DF-7DA2-C0B786DE4C35}"/>
              </a:ext>
            </a:extLst>
          </p:cNvPr>
          <p:cNvPicPr>
            <a:picLocks noChangeAspect="1"/>
          </p:cNvPicPr>
          <p:nvPr/>
        </p:nvPicPr>
        <p:blipFill>
          <a:blip r:embed="rId3"/>
          <a:stretch>
            <a:fillRect/>
          </a:stretch>
        </p:blipFill>
        <p:spPr>
          <a:xfrm flipH="1">
            <a:off x="3258898" y="2936575"/>
            <a:ext cx="170127" cy="170127"/>
          </a:xfrm>
          <a:prstGeom prst="rect">
            <a:avLst/>
          </a:prstGeom>
        </p:spPr>
      </p:pic>
      <p:pic>
        <p:nvPicPr>
          <p:cNvPr id="60" name="Picture 59">
            <a:extLst>
              <a:ext uri="{FF2B5EF4-FFF2-40B4-BE49-F238E27FC236}">
                <a16:creationId xmlns:a16="http://schemas.microsoft.com/office/drawing/2014/main" id="{A1C3F159-1C0B-3883-0186-175C13CD761D}"/>
              </a:ext>
            </a:extLst>
          </p:cNvPr>
          <p:cNvPicPr>
            <a:picLocks noChangeAspect="1"/>
          </p:cNvPicPr>
          <p:nvPr/>
        </p:nvPicPr>
        <p:blipFill>
          <a:blip r:embed="rId3"/>
          <a:stretch>
            <a:fillRect/>
          </a:stretch>
        </p:blipFill>
        <p:spPr>
          <a:xfrm flipH="1">
            <a:off x="3105323" y="2540752"/>
            <a:ext cx="170127" cy="170127"/>
          </a:xfrm>
          <a:prstGeom prst="rect">
            <a:avLst/>
          </a:prstGeom>
        </p:spPr>
      </p:pic>
      <p:pic>
        <p:nvPicPr>
          <p:cNvPr id="61" name="Picture 60">
            <a:extLst>
              <a:ext uri="{FF2B5EF4-FFF2-40B4-BE49-F238E27FC236}">
                <a16:creationId xmlns:a16="http://schemas.microsoft.com/office/drawing/2014/main" id="{4E442C5C-9FD5-A7C2-E765-A845082E270B}"/>
              </a:ext>
            </a:extLst>
          </p:cNvPr>
          <p:cNvPicPr>
            <a:picLocks noChangeAspect="1"/>
          </p:cNvPicPr>
          <p:nvPr/>
        </p:nvPicPr>
        <p:blipFill>
          <a:blip r:embed="rId3"/>
          <a:stretch>
            <a:fillRect/>
          </a:stretch>
        </p:blipFill>
        <p:spPr>
          <a:xfrm flipH="1">
            <a:off x="2621184" y="2318081"/>
            <a:ext cx="170127" cy="170127"/>
          </a:xfrm>
          <a:prstGeom prst="rect">
            <a:avLst/>
          </a:prstGeom>
        </p:spPr>
      </p:pic>
      <p:pic>
        <p:nvPicPr>
          <p:cNvPr id="62" name="Picture 61">
            <a:extLst>
              <a:ext uri="{FF2B5EF4-FFF2-40B4-BE49-F238E27FC236}">
                <a16:creationId xmlns:a16="http://schemas.microsoft.com/office/drawing/2014/main" id="{683B344B-95FF-F74E-D88D-6E044573560A}"/>
              </a:ext>
            </a:extLst>
          </p:cNvPr>
          <p:cNvPicPr>
            <a:picLocks noChangeAspect="1"/>
          </p:cNvPicPr>
          <p:nvPr/>
        </p:nvPicPr>
        <p:blipFill>
          <a:blip r:embed="rId3"/>
          <a:stretch>
            <a:fillRect/>
          </a:stretch>
        </p:blipFill>
        <p:spPr>
          <a:xfrm flipH="1">
            <a:off x="2984741" y="2233017"/>
            <a:ext cx="170127" cy="170127"/>
          </a:xfrm>
          <a:prstGeom prst="rect">
            <a:avLst/>
          </a:prstGeom>
        </p:spPr>
      </p:pic>
      <p:pic>
        <p:nvPicPr>
          <p:cNvPr id="63" name="Picture 62">
            <a:extLst>
              <a:ext uri="{FF2B5EF4-FFF2-40B4-BE49-F238E27FC236}">
                <a16:creationId xmlns:a16="http://schemas.microsoft.com/office/drawing/2014/main" id="{027162A5-E81E-5C24-0D8E-18C020B08BE4}"/>
              </a:ext>
            </a:extLst>
          </p:cNvPr>
          <p:cNvPicPr>
            <a:picLocks noChangeAspect="1"/>
          </p:cNvPicPr>
          <p:nvPr/>
        </p:nvPicPr>
        <p:blipFill>
          <a:blip r:embed="rId3"/>
          <a:stretch>
            <a:fillRect/>
          </a:stretch>
        </p:blipFill>
        <p:spPr>
          <a:xfrm flipH="1">
            <a:off x="2745118" y="2048861"/>
            <a:ext cx="170127" cy="170127"/>
          </a:xfrm>
          <a:prstGeom prst="rect">
            <a:avLst/>
          </a:prstGeom>
        </p:spPr>
      </p:pic>
      <p:pic>
        <p:nvPicPr>
          <p:cNvPr id="64" name="Picture 63">
            <a:extLst>
              <a:ext uri="{FF2B5EF4-FFF2-40B4-BE49-F238E27FC236}">
                <a16:creationId xmlns:a16="http://schemas.microsoft.com/office/drawing/2014/main" id="{6B2E551A-5E9D-181D-5908-9ED8DF001445}"/>
              </a:ext>
            </a:extLst>
          </p:cNvPr>
          <p:cNvPicPr>
            <a:picLocks noChangeAspect="1"/>
          </p:cNvPicPr>
          <p:nvPr/>
        </p:nvPicPr>
        <p:blipFill>
          <a:blip r:embed="rId3"/>
          <a:stretch>
            <a:fillRect/>
          </a:stretch>
        </p:blipFill>
        <p:spPr>
          <a:xfrm flipH="1">
            <a:off x="2717387" y="1562145"/>
            <a:ext cx="170127" cy="170127"/>
          </a:xfrm>
          <a:prstGeom prst="rect">
            <a:avLst/>
          </a:prstGeom>
        </p:spPr>
      </p:pic>
      <p:pic>
        <p:nvPicPr>
          <p:cNvPr id="65" name="Picture 64">
            <a:extLst>
              <a:ext uri="{FF2B5EF4-FFF2-40B4-BE49-F238E27FC236}">
                <a16:creationId xmlns:a16="http://schemas.microsoft.com/office/drawing/2014/main" id="{77362297-118F-6532-E7FC-7CFA8F2022DE}"/>
              </a:ext>
            </a:extLst>
          </p:cNvPr>
          <p:cNvPicPr>
            <a:picLocks noChangeAspect="1"/>
          </p:cNvPicPr>
          <p:nvPr/>
        </p:nvPicPr>
        <p:blipFill>
          <a:blip r:embed="rId3"/>
          <a:stretch>
            <a:fillRect/>
          </a:stretch>
        </p:blipFill>
        <p:spPr>
          <a:xfrm flipH="1">
            <a:off x="2939301" y="1795633"/>
            <a:ext cx="170127" cy="170127"/>
          </a:xfrm>
          <a:prstGeom prst="rect">
            <a:avLst/>
          </a:prstGeom>
        </p:spPr>
      </p:pic>
      <p:pic>
        <p:nvPicPr>
          <p:cNvPr id="66" name="Picture 65">
            <a:extLst>
              <a:ext uri="{FF2B5EF4-FFF2-40B4-BE49-F238E27FC236}">
                <a16:creationId xmlns:a16="http://schemas.microsoft.com/office/drawing/2014/main" id="{0033B2DD-9086-3B14-7DBB-40BEC0C2840B}"/>
              </a:ext>
            </a:extLst>
          </p:cNvPr>
          <p:cNvPicPr>
            <a:picLocks noChangeAspect="1"/>
          </p:cNvPicPr>
          <p:nvPr/>
        </p:nvPicPr>
        <p:blipFill>
          <a:blip r:embed="rId3"/>
          <a:stretch>
            <a:fillRect/>
          </a:stretch>
        </p:blipFill>
        <p:spPr>
          <a:xfrm flipH="1">
            <a:off x="2571846" y="1887657"/>
            <a:ext cx="170127" cy="170127"/>
          </a:xfrm>
          <a:prstGeom prst="rect">
            <a:avLst/>
          </a:prstGeom>
        </p:spPr>
      </p:pic>
      <p:pic>
        <p:nvPicPr>
          <p:cNvPr id="67" name="Picture 66">
            <a:extLst>
              <a:ext uri="{FF2B5EF4-FFF2-40B4-BE49-F238E27FC236}">
                <a16:creationId xmlns:a16="http://schemas.microsoft.com/office/drawing/2014/main" id="{54FBEA90-36B5-7A56-D69A-B646AAC7A245}"/>
              </a:ext>
            </a:extLst>
          </p:cNvPr>
          <p:cNvPicPr>
            <a:picLocks noChangeAspect="1"/>
          </p:cNvPicPr>
          <p:nvPr/>
        </p:nvPicPr>
        <p:blipFill>
          <a:blip r:embed="rId3"/>
          <a:stretch>
            <a:fillRect/>
          </a:stretch>
        </p:blipFill>
        <p:spPr>
          <a:xfrm flipH="1">
            <a:off x="2747249" y="1141881"/>
            <a:ext cx="170127" cy="170127"/>
          </a:xfrm>
          <a:prstGeom prst="rect">
            <a:avLst/>
          </a:prstGeom>
        </p:spPr>
      </p:pic>
      <p:pic>
        <p:nvPicPr>
          <p:cNvPr id="68" name="Picture 67">
            <a:extLst>
              <a:ext uri="{FF2B5EF4-FFF2-40B4-BE49-F238E27FC236}">
                <a16:creationId xmlns:a16="http://schemas.microsoft.com/office/drawing/2014/main" id="{3B52FF22-AE25-49D7-B047-98D4DFBC3867}"/>
              </a:ext>
            </a:extLst>
          </p:cNvPr>
          <p:cNvPicPr>
            <a:picLocks noChangeAspect="1"/>
          </p:cNvPicPr>
          <p:nvPr/>
        </p:nvPicPr>
        <p:blipFill>
          <a:blip r:embed="rId3"/>
          <a:stretch>
            <a:fillRect/>
          </a:stretch>
        </p:blipFill>
        <p:spPr>
          <a:xfrm flipH="1">
            <a:off x="2536120" y="999893"/>
            <a:ext cx="170127" cy="170127"/>
          </a:xfrm>
          <a:prstGeom prst="rect">
            <a:avLst/>
          </a:prstGeom>
        </p:spPr>
      </p:pic>
      <p:pic>
        <p:nvPicPr>
          <p:cNvPr id="69" name="Picture 68">
            <a:extLst>
              <a:ext uri="{FF2B5EF4-FFF2-40B4-BE49-F238E27FC236}">
                <a16:creationId xmlns:a16="http://schemas.microsoft.com/office/drawing/2014/main" id="{B44DC8BF-177D-99C2-2AA0-1A2E32D3CE6B}"/>
              </a:ext>
            </a:extLst>
          </p:cNvPr>
          <p:cNvPicPr>
            <a:picLocks noChangeAspect="1"/>
          </p:cNvPicPr>
          <p:nvPr/>
        </p:nvPicPr>
        <p:blipFill>
          <a:blip r:embed="rId4"/>
          <a:stretch>
            <a:fillRect/>
          </a:stretch>
        </p:blipFill>
        <p:spPr>
          <a:xfrm>
            <a:off x="3636571" y="4412583"/>
            <a:ext cx="170075" cy="170075"/>
          </a:xfrm>
          <a:prstGeom prst="rect">
            <a:avLst/>
          </a:prstGeom>
        </p:spPr>
      </p:pic>
      <p:pic>
        <p:nvPicPr>
          <p:cNvPr id="70" name="Picture 69">
            <a:extLst>
              <a:ext uri="{FF2B5EF4-FFF2-40B4-BE49-F238E27FC236}">
                <a16:creationId xmlns:a16="http://schemas.microsoft.com/office/drawing/2014/main" id="{34C4E380-37EB-FA74-E730-A5D717F1E75B}"/>
              </a:ext>
            </a:extLst>
          </p:cNvPr>
          <p:cNvPicPr>
            <a:picLocks noChangeAspect="1"/>
          </p:cNvPicPr>
          <p:nvPr/>
        </p:nvPicPr>
        <p:blipFill>
          <a:blip r:embed="rId4"/>
          <a:stretch>
            <a:fillRect/>
          </a:stretch>
        </p:blipFill>
        <p:spPr>
          <a:xfrm>
            <a:off x="3567700" y="4091220"/>
            <a:ext cx="170075" cy="170075"/>
          </a:xfrm>
          <a:prstGeom prst="rect">
            <a:avLst/>
          </a:prstGeom>
        </p:spPr>
      </p:pic>
      <p:pic>
        <p:nvPicPr>
          <p:cNvPr id="71" name="Picture 70">
            <a:extLst>
              <a:ext uri="{FF2B5EF4-FFF2-40B4-BE49-F238E27FC236}">
                <a16:creationId xmlns:a16="http://schemas.microsoft.com/office/drawing/2014/main" id="{057CE3C6-67C0-AA3A-EFFC-CA3241DEC2CF}"/>
              </a:ext>
            </a:extLst>
          </p:cNvPr>
          <p:cNvPicPr>
            <a:picLocks noChangeAspect="1"/>
          </p:cNvPicPr>
          <p:nvPr/>
        </p:nvPicPr>
        <p:blipFill>
          <a:blip r:embed="rId4"/>
          <a:stretch>
            <a:fillRect/>
          </a:stretch>
        </p:blipFill>
        <p:spPr>
          <a:xfrm>
            <a:off x="3824665" y="4117129"/>
            <a:ext cx="170075" cy="170075"/>
          </a:xfrm>
          <a:prstGeom prst="rect">
            <a:avLst/>
          </a:prstGeom>
        </p:spPr>
      </p:pic>
      <p:pic>
        <p:nvPicPr>
          <p:cNvPr id="72" name="Picture 71">
            <a:extLst>
              <a:ext uri="{FF2B5EF4-FFF2-40B4-BE49-F238E27FC236}">
                <a16:creationId xmlns:a16="http://schemas.microsoft.com/office/drawing/2014/main" id="{7C6F3AD2-9F59-1613-2641-1DE75A965BE2}"/>
              </a:ext>
            </a:extLst>
          </p:cNvPr>
          <p:cNvPicPr>
            <a:picLocks noChangeAspect="1"/>
          </p:cNvPicPr>
          <p:nvPr/>
        </p:nvPicPr>
        <p:blipFill>
          <a:blip r:embed="rId4"/>
          <a:stretch>
            <a:fillRect/>
          </a:stretch>
        </p:blipFill>
        <p:spPr>
          <a:xfrm>
            <a:off x="3311999" y="3323870"/>
            <a:ext cx="170075" cy="170075"/>
          </a:xfrm>
          <a:prstGeom prst="rect">
            <a:avLst/>
          </a:prstGeom>
        </p:spPr>
      </p:pic>
      <p:pic>
        <p:nvPicPr>
          <p:cNvPr id="73" name="Picture 72">
            <a:extLst>
              <a:ext uri="{FF2B5EF4-FFF2-40B4-BE49-F238E27FC236}">
                <a16:creationId xmlns:a16="http://schemas.microsoft.com/office/drawing/2014/main" id="{BA022EAA-A3AF-B909-4748-232E99AC963F}"/>
              </a:ext>
            </a:extLst>
          </p:cNvPr>
          <p:cNvPicPr>
            <a:picLocks noChangeAspect="1"/>
          </p:cNvPicPr>
          <p:nvPr/>
        </p:nvPicPr>
        <p:blipFill>
          <a:blip r:embed="rId4"/>
          <a:stretch>
            <a:fillRect/>
          </a:stretch>
        </p:blipFill>
        <p:spPr>
          <a:xfrm>
            <a:off x="3489526" y="3799423"/>
            <a:ext cx="170075" cy="170075"/>
          </a:xfrm>
          <a:prstGeom prst="rect">
            <a:avLst/>
          </a:prstGeom>
        </p:spPr>
      </p:pic>
      <p:pic>
        <p:nvPicPr>
          <p:cNvPr id="74" name="Picture 73">
            <a:extLst>
              <a:ext uri="{FF2B5EF4-FFF2-40B4-BE49-F238E27FC236}">
                <a16:creationId xmlns:a16="http://schemas.microsoft.com/office/drawing/2014/main" id="{3C84AC34-19CB-87DE-79F7-65C9C4993FE9}"/>
              </a:ext>
            </a:extLst>
          </p:cNvPr>
          <p:cNvPicPr>
            <a:picLocks noChangeAspect="1"/>
          </p:cNvPicPr>
          <p:nvPr/>
        </p:nvPicPr>
        <p:blipFill>
          <a:blip r:embed="rId4"/>
          <a:stretch>
            <a:fillRect/>
          </a:stretch>
        </p:blipFill>
        <p:spPr>
          <a:xfrm>
            <a:off x="3924674" y="4428893"/>
            <a:ext cx="170075" cy="170075"/>
          </a:xfrm>
          <a:prstGeom prst="rect">
            <a:avLst/>
          </a:prstGeom>
        </p:spPr>
      </p:pic>
      <p:pic>
        <p:nvPicPr>
          <p:cNvPr id="75" name="Picture 74">
            <a:extLst>
              <a:ext uri="{FF2B5EF4-FFF2-40B4-BE49-F238E27FC236}">
                <a16:creationId xmlns:a16="http://schemas.microsoft.com/office/drawing/2014/main" id="{DBCE3839-2494-D1E4-6E2C-57DE198D13DC}"/>
              </a:ext>
            </a:extLst>
          </p:cNvPr>
          <p:cNvPicPr>
            <a:picLocks noChangeAspect="1"/>
          </p:cNvPicPr>
          <p:nvPr/>
        </p:nvPicPr>
        <p:blipFill>
          <a:blip r:embed="rId4"/>
          <a:stretch>
            <a:fillRect/>
          </a:stretch>
        </p:blipFill>
        <p:spPr>
          <a:xfrm>
            <a:off x="3756545" y="3863277"/>
            <a:ext cx="170075" cy="170075"/>
          </a:xfrm>
          <a:prstGeom prst="rect">
            <a:avLst/>
          </a:prstGeom>
        </p:spPr>
      </p:pic>
      <p:pic>
        <p:nvPicPr>
          <p:cNvPr id="76" name="Picture 75">
            <a:extLst>
              <a:ext uri="{FF2B5EF4-FFF2-40B4-BE49-F238E27FC236}">
                <a16:creationId xmlns:a16="http://schemas.microsoft.com/office/drawing/2014/main" id="{957B5D07-8B2F-4982-9E88-246420D19604}"/>
              </a:ext>
            </a:extLst>
          </p:cNvPr>
          <p:cNvPicPr>
            <a:picLocks noChangeAspect="1"/>
          </p:cNvPicPr>
          <p:nvPr/>
        </p:nvPicPr>
        <p:blipFill>
          <a:blip r:embed="rId4"/>
          <a:stretch>
            <a:fillRect/>
          </a:stretch>
        </p:blipFill>
        <p:spPr>
          <a:xfrm>
            <a:off x="3514036" y="3313680"/>
            <a:ext cx="170075" cy="170075"/>
          </a:xfrm>
          <a:prstGeom prst="rect">
            <a:avLst/>
          </a:prstGeom>
        </p:spPr>
      </p:pic>
      <p:pic>
        <p:nvPicPr>
          <p:cNvPr id="77" name="Picture 76">
            <a:extLst>
              <a:ext uri="{FF2B5EF4-FFF2-40B4-BE49-F238E27FC236}">
                <a16:creationId xmlns:a16="http://schemas.microsoft.com/office/drawing/2014/main" id="{783E1C7F-06DE-8451-B7A5-4AC4C34F05DC}"/>
              </a:ext>
            </a:extLst>
          </p:cNvPr>
          <p:cNvPicPr>
            <a:picLocks noChangeAspect="1"/>
          </p:cNvPicPr>
          <p:nvPr/>
        </p:nvPicPr>
        <p:blipFill>
          <a:blip r:embed="rId4"/>
          <a:stretch>
            <a:fillRect/>
          </a:stretch>
        </p:blipFill>
        <p:spPr>
          <a:xfrm>
            <a:off x="3390558" y="3090697"/>
            <a:ext cx="170075" cy="170075"/>
          </a:xfrm>
          <a:prstGeom prst="rect">
            <a:avLst/>
          </a:prstGeom>
        </p:spPr>
      </p:pic>
      <p:pic>
        <p:nvPicPr>
          <p:cNvPr id="78" name="Picture 77">
            <a:extLst>
              <a:ext uri="{FF2B5EF4-FFF2-40B4-BE49-F238E27FC236}">
                <a16:creationId xmlns:a16="http://schemas.microsoft.com/office/drawing/2014/main" id="{23095DC2-4302-1FA2-4AE2-9A8FCF02C96D}"/>
              </a:ext>
            </a:extLst>
          </p:cNvPr>
          <p:cNvPicPr>
            <a:picLocks noChangeAspect="1"/>
          </p:cNvPicPr>
          <p:nvPr/>
        </p:nvPicPr>
        <p:blipFill>
          <a:blip r:embed="rId4"/>
          <a:stretch>
            <a:fillRect/>
          </a:stretch>
        </p:blipFill>
        <p:spPr>
          <a:xfrm>
            <a:off x="3074223" y="2842746"/>
            <a:ext cx="170075" cy="170075"/>
          </a:xfrm>
          <a:prstGeom prst="rect">
            <a:avLst/>
          </a:prstGeom>
        </p:spPr>
      </p:pic>
      <p:pic>
        <p:nvPicPr>
          <p:cNvPr id="79" name="Picture 78">
            <a:extLst>
              <a:ext uri="{FF2B5EF4-FFF2-40B4-BE49-F238E27FC236}">
                <a16:creationId xmlns:a16="http://schemas.microsoft.com/office/drawing/2014/main" id="{F6988BE4-04FE-04A7-09E3-72688854993B}"/>
              </a:ext>
            </a:extLst>
          </p:cNvPr>
          <p:cNvPicPr>
            <a:picLocks noChangeAspect="1"/>
          </p:cNvPicPr>
          <p:nvPr/>
        </p:nvPicPr>
        <p:blipFill>
          <a:blip r:embed="rId4"/>
          <a:stretch>
            <a:fillRect/>
          </a:stretch>
        </p:blipFill>
        <p:spPr>
          <a:xfrm>
            <a:off x="3201853" y="3114201"/>
            <a:ext cx="170075" cy="170075"/>
          </a:xfrm>
          <a:prstGeom prst="rect">
            <a:avLst/>
          </a:prstGeom>
        </p:spPr>
      </p:pic>
      <p:pic>
        <p:nvPicPr>
          <p:cNvPr id="80" name="Picture 79">
            <a:extLst>
              <a:ext uri="{FF2B5EF4-FFF2-40B4-BE49-F238E27FC236}">
                <a16:creationId xmlns:a16="http://schemas.microsoft.com/office/drawing/2014/main" id="{444B1705-557B-B7F6-4107-D3E6564AD284}"/>
              </a:ext>
            </a:extLst>
          </p:cNvPr>
          <p:cNvPicPr>
            <a:picLocks noChangeAspect="1"/>
          </p:cNvPicPr>
          <p:nvPr/>
        </p:nvPicPr>
        <p:blipFill>
          <a:blip r:embed="rId4"/>
          <a:stretch>
            <a:fillRect/>
          </a:stretch>
        </p:blipFill>
        <p:spPr>
          <a:xfrm>
            <a:off x="3260958" y="2700183"/>
            <a:ext cx="170075" cy="170075"/>
          </a:xfrm>
          <a:prstGeom prst="rect">
            <a:avLst/>
          </a:prstGeom>
        </p:spPr>
      </p:pic>
      <p:pic>
        <p:nvPicPr>
          <p:cNvPr id="81" name="Picture 80">
            <a:extLst>
              <a:ext uri="{FF2B5EF4-FFF2-40B4-BE49-F238E27FC236}">
                <a16:creationId xmlns:a16="http://schemas.microsoft.com/office/drawing/2014/main" id="{3E3B642E-7877-7CE4-B080-556A6C15795A}"/>
              </a:ext>
            </a:extLst>
          </p:cNvPr>
          <p:cNvPicPr>
            <a:picLocks noChangeAspect="1"/>
          </p:cNvPicPr>
          <p:nvPr/>
        </p:nvPicPr>
        <p:blipFill>
          <a:blip r:embed="rId4"/>
          <a:stretch>
            <a:fillRect/>
          </a:stretch>
        </p:blipFill>
        <p:spPr>
          <a:xfrm>
            <a:off x="3141924" y="2342867"/>
            <a:ext cx="170075" cy="170075"/>
          </a:xfrm>
          <a:prstGeom prst="rect">
            <a:avLst/>
          </a:prstGeom>
        </p:spPr>
      </p:pic>
      <p:pic>
        <p:nvPicPr>
          <p:cNvPr id="82" name="Picture 81">
            <a:extLst>
              <a:ext uri="{FF2B5EF4-FFF2-40B4-BE49-F238E27FC236}">
                <a16:creationId xmlns:a16="http://schemas.microsoft.com/office/drawing/2014/main" id="{C05ADBBB-7D9C-4648-CCF2-D3EA153717A4}"/>
              </a:ext>
            </a:extLst>
          </p:cNvPr>
          <p:cNvPicPr>
            <a:picLocks noChangeAspect="1"/>
          </p:cNvPicPr>
          <p:nvPr/>
        </p:nvPicPr>
        <p:blipFill>
          <a:blip r:embed="rId4"/>
          <a:stretch>
            <a:fillRect/>
          </a:stretch>
        </p:blipFill>
        <p:spPr>
          <a:xfrm>
            <a:off x="2909558" y="2495974"/>
            <a:ext cx="170075" cy="170075"/>
          </a:xfrm>
          <a:prstGeom prst="rect">
            <a:avLst/>
          </a:prstGeom>
        </p:spPr>
      </p:pic>
      <p:pic>
        <p:nvPicPr>
          <p:cNvPr id="83" name="Picture 82">
            <a:extLst>
              <a:ext uri="{FF2B5EF4-FFF2-40B4-BE49-F238E27FC236}">
                <a16:creationId xmlns:a16="http://schemas.microsoft.com/office/drawing/2014/main" id="{F719F81B-3122-D9FF-A00E-FF75EAB7FCE1}"/>
              </a:ext>
            </a:extLst>
          </p:cNvPr>
          <p:cNvPicPr>
            <a:picLocks noChangeAspect="1"/>
          </p:cNvPicPr>
          <p:nvPr/>
        </p:nvPicPr>
        <p:blipFill>
          <a:blip r:embed="rId4"/>
          <a:stretch>
            <a:fillRect/>
          </a:stretch>
        </p:blipFill>
        <p:spPr>
          <a:xfrm>
            <a:off x="2800626" y="2268683"/>
            <a:ext cx="170075" cy="170075"/>
          </a:xfrm>
          <a:prstGeom prst="rect">
            <a:avLst/>
          </a:prstGeom>
        </p:spPr>
      </p:pic>
      <p:pic>
        <p:nvPicPr>
          <p:cNvPr id="84" name="Picture 83">
            <a:extLst>
              <a:ext uri="{FF2B5EF4-FFF2-40B4-BE49-F238E27FC236}">
                <a16:creationId xmlns:a16="http://schemas.microsoft.com/office/drawing/2014/main" id="{CB2DDF5B-975B-BF5A-2AA2-B58075C44887}"/>
              </a:ext>
            </a:extLst>
          </p:cNvPr>
          <p:cNvPicPr>
            <a:picLocks noChangeAspect="1"/>
          </p:cNvPicPr>
          <p:nvPr/>
        </p:nvPicPr>
        <p:blipFill>
          <a:blip r:embed="rId4"/>
          <a:stretch>
            <a:fillRect/>
          </a:stretch>
        </p:blipFill>
        <p:spPr>
          <a:xfrm>
            <a:off x="2513207" y="2539344"/>
            <a:ext cx="170075" cy="170075"/>
          </a:xfrm>
          <a:prstGeom prst="rect">
            <a:avLst/>
          </a:prstGeom>
        </p:spPr>
      </p:pic>
      <p:pic>
        <p:nvPicPr>
          <p:cNvPr id="85" name="Picture 84">
            <a:extLst>
              <a:ext uri="{FF2B5EF4-FFF2-40B4-BE49-F238E27FC236}">
                <a16:creationId xmlns:a16="http://schemas.microsoft.com/office/drawing/2014/main" id="{D02A942C-7411-81DB-259C-6908F35AC246}"/>
              </a:ext>
            </a:extLst>
          </p:cNvPr>
          <p:cNvPicPr>
            <a:picLocks noChangeAspect="1"/>
          </p:cNvPicPr>
          <p:nvPr/>
        </p:nvPicPr>
        <p:blipFill>
          <a:blip r:embed="rId4"/>
          <a:stretch>
            <a:fillRect/>
          </a:stretch>
        </p:blipFill>
        <p:spPr>
          <a:xfrm>
            <a:off x="2669299" y="2811018"/>
            <a:ext cx="170075" cy="170075"/>
          </a:xfrm>
          <a:prstGeom prst="rect">
            <a:avLst/>
          </a:prstGeom>
        </p:spPr>
      </p:pic>
      <p:pic>
        <p:nvPicPr>
          <p:cNvPr id="86" name="Picture 85">
            <a:extLst>
              <a:ext uri="{FF2B5EF4-FFF2-40B4-BE49-F238E27FC236}">
                <a16:creationId xmlns:a16="http://schemas.microsoft.com/office/drawing/2014/main" id="{F0DDBD3F-5A41-ECB3-3929-137F2D6E0BE8}"/>
              </a:ext>
            </a:extLst>
          </p:cNvPr>
          <p:cNvPicPr>
            <a:picLocks noChangeAspect="1"/>
          </p:cNvPicPr>
          <p:nvPr/>
        </p:nvPicPr>
        <p:blipFill>
          <a:blip r:embed="rId4"/>
          <a:stretch>
            <a:fillRect/>
          </a:stretch>
        </p:blipFill>
        <p:spPr>
          <a:xfrm>
            <a:off x="2981298" y="2002848"/>
            <a:ext cx="170075" cy="170075"/>
          </a:xfrm>
          <a:prstGeom prst="rect">
            <a:avLst/>
          </a:prstGeom>
        </p:spPr>
      </p:pic>
      <p:pic>
        <p:nvPicPr>
          <p:cNvPr id="87" name="Picture 86">
            <a:extLst>
              <a:ext uri="{FF2B5EF4-FFF2-40B4-BE49-F238E27FC236}">
                <a16:creationId xmlns:a16="http://schemas.microsoft.com/office/drawing/2014/main" id="{C24A2824-4B06-9196-95FE-DFBA3995E321}"/>
              </a:ext>
            </a:extLst>
          </p:cNvPr>
          <p:cNvPicPr>
            <a:picLocks noChangeAspect="1"/>
          </p:cNvPicPr>
          <p:nvPr/>
        </p:nvPicPr>
        <p:blipFill>
          <a:blip r:embed="rId4"/>
          <a:stretch>
            <a:fillRect/>
          </a:stretch>
        </p:blipFill>
        <p:spPr>
          <a:xfrm>
            <a:off x="2561003" y="2103067"/>
            <a:ext cx="170075" cy="170075"/>
          </a:xfrm>
          <a:prstGeom prst="rect">
            <a:avLst/>
          </a:prstGeom>
        </p:spPr>
      </p:pic>
      <p:pic>
        <p:nvPicPr>
          <p:cNvPr id="88" name="Picture 87">
            <a:extLst>
              <a:ext uri="{FF2B5EF4-FFF2-40B4-BE49-F238E27FC236}">
                <a16:creationId xmlns:a16="http://schemas.microsoft.com/office/drawing/2014/main" id="{35428BC0-E9FC-D906-8812-316531A8FA8D}"/>
              </a:ext>
            </a:extLst>
          </p:cNvPr>
          <p:cNvPicPr>
            <a:picLocks noChangeAspect="1"/>
          </p:cNvPicPr>
          <p:nvPr/>
        </p:nvPicPr>
        <p:blipFill>
          <a:blip r:embed="rId4"/>
          <a:stretch>
            <a:fillRect/>
          </a:stretch>
        </p:blipFill>
        <p:spPr>
          <a:xfrm>
            <a:off x="2754008" y="1802275"/>
            <a:ext cx="170075" cy="170075"/>
          </a:xfrm>
          <a:prstGeom prst="rect">
            <a:avLst/>
          </a:prstGeom>
        </p:spPr>
      </p:pic>
      <p:pic>
        <p:nvPicPr>
          <p:cNvPr id="89" name="Picture 88">
            <a:extLst>
              <a:ext uri="{FF2B5EF4-FFF2-40B4-BE49-F238E27FC236}">
                <a16:creationId xmlns:a16="http://schemas.microsoft.com/office/drawing/2014/main" id="{D2721C6C-EF72-D38F-BC6C-F85AF29E8E9D}"/>
              </a:ext>
            </a:extLst>
          </p:cNvPr>
          <p:cNvPicPr>
            <a:picLocks noChangeAspect="1"/>
          </p:cNvPicPr>
          <p:nvPr/>
        </p:nvPicPr>
        <p:blipFill>
          <a:blip r:embed="rId4"/>
          <a:stretch>
            <a:fillRect/>
          </a:stretch>
        </p:blipFill>
        <p:spPr>
          <a:xfrm>
            <a:off x="2904148" y="1565464"/>
            <a:ext cx="170075" cy="170075"/>
          </a:xfrm>
          <a:prstGeom prst="rect">
            <a:avLst/>
          </a:prstGeom>
        </p:spPr>
      </p:pic>
      <p:pic>
        <p:nvPicPr>
          <p:cNvPr id="90" name="Picture 89">
            <a:extLst>
              <a:ext uri="{FF2B5EF4-FFF2-40B4-BE49-F238E27FC236}">
                <a16:creationId xmlns:a16="http://schemas.microsoft.com/office/drawing/2014/main" id="{5E7F9EF7-8653-0025-44AC-81FEDDACFD69}"/>
              </a:ext>
            </a:extLst>
          </p:cNvPr>
          <p:cNvPicPr>
            <a:picLocks noChangeAspect="1"/>
          </p:cNvPicPr>
          <p:nvPr/>
        </p:nvPicPr>
        <p:blipFill>
          <a:blip r:embed="rId4"/>
          <a:stretch>
            <a:fillRect/>
          </a:stretch>
        </p:blipFill>
        <p:spPr>
          <a:xfrm>
            <a:off x="2559615" y="1683372"/>
            <a:ext cx="170075" cy="170075"/>
          </a:xfrm>
          <a:prstGeom prst="rect">
            <a:avLst/>
          </a:prstGeom>
        </p:spPr>
      </p:pic>
      <p:pic>
        <p:nvPicPr>
          <p:cNvPr id="91" name="Picture 90">
            <a:extLst>
              <a:ext uri="{FF2B5EF4-FFF2-40B4-BE49-F238E27FC236}">
                <a16:creationId xmlns:a16="http://schemas.microsoft.com/office/drawing/2014/main" id="{790B13D1-20EC-3A81-71DE-7AA987E7CCD3}"/>
              </a:ext>
            </a:extLst>
          </p:cNvPr>
          <p:cNvPicPr>
            <a:picLocks noChangeAspect="1"/>
          </p:cNvPicPr>
          <p:nvPr/>
        </p:nvPicPr>
        <p:blipFill>
          <a:blip r:embed="rId4"/>
          <a:stretch>
            <a:fillRect/>
          </a:stretch>
        </p:blipFill>
        <p:spPr>
          <a:xfrm>
            <a:off x="2536120" y="1419810"/>
            <a:ext cx="170075" cy="170075"/>
          </a:xfrm>
          <a:prstGeom prst="rect">
            <a:avLst/>
          </a:prstGeom>
        </p:spPr>
      </p:pic>
      <p:pic>
        <p:nvPicPr>
          <p:cNvPr id="92" name="Picture 91">
            <a:extLst>
              <a:ext uri="{FF2B5EF4-FFF2-40B4-BE49-F238E27FC236}">
                <a16:creationId xmlns:a16="http://schemas.microsoft.com/office/drawing/2014/main" id="{000F291C-9197-CF2D-A25C-9A687D0B2C64}"/>
              </a:ext>
            </a:extLst>
          </p:cNvPr>
          <p:cNvPicPr>
            <a:picLocks noChangeAspect="1"/>
          </p:cNvPicPr>
          <p:nvPr/>
        </p:nvPicPr>
        <p:blipFill>
          <a:blip r:embed="rId4"/>
          <a:stretch>
            <a:fillRect/>
          </a:stretch>
        </p:blipFill>
        <p:spPr>
          <a:xfrm>
            <a:off x="2879099" y="993952"/>
            <a:ext cx="170075" cy="170075"/>
          </a:xfrm>
          <a:prstGeom prst="rect">
            <a:avLst/>
          </a:prstGeom>
        </p:spPr>
      </p:pic>
      <p:pic>
        <p:nvPicPr>
          <p:cNvPr id="93" name="Picture 92">
            <a:extLst>
              <a:ext uri="{FF2B5EF4-FFF2-40B4-BE49-F238E27FC236}">
                <a16:creationId xmlns:a16="http://schemas.microsoft.com/office/drawing/2014/main" id="{0A8D54E7-A932-701E-3E96-3B1CA16974DF}"/>
              </a:ext>
            </a:extLst>
          </p:cNvPr>
          <p:cNvPicPr>
            <a:picLocks noChangeAspect="1"/>
          </p:cNvPicPr>
          <p:nvPr/>
        </p:nvPicPr>
        <p:blipFill>
          <a:blip r:embed="rId4"/>
          <a:stretch>
            <a:fillRect/>
          </a:stretch>
        </p:blipFill>
        <p:spPr>
          <a:xfrm>
            <a:off x="2715351" y="1365130"/>
            <a:ext cx="170075" cy="170075"/>
          </a:xfrm>
          <a:prstGeom prst="rect">
            <a:avLst/>
          </a:prstGeom>
        </p:spPr>
      </p:pic>
      <p:pic>
        <p:nvPicPr>
          <p:cNvPr id="94" name="Picture 93">
            <a:extLst>
              <a:ext uri="{FF2B5EF4-FFF2-40B4-BE49-F238E27FC236}">
                <a16:creationId xmlns:a16="http://schemas.microsoft.com/office/drawing/2014/main" id="{6D9F2667-07EA-09F5-D790-69DD106E352D}"/>
              </a:ext>
            </a:extLst>
          </p:cNvPr>
          <p:cNvPicPr>
            <a:picLocks noChangeAspect="1"/>
          </p:cNvPicPr>
          <p:nvPr/>
        </p:nvPicPr>
        <p:blipFill>
          <a:blip r:embed="rId4"/>
          <a:stretch>
            <a:fillRect/>
          </a:stretch>
        </p:blipFill>
        <p:spPr>
          <a:xfrm>
            <a:off x="2554331" y="1195404"/>
            <a:ext cx="170075" cy="170075"/>
          </a:xfrm>
          <a:prstGeom prst="rect">
            <a:avLst/>
          </a:prstGeom>
        </p:spPr>
      </p:pic>
      <p:pic>
        <p:nvPicPr>
          <p:cNvPr id="95" name="Picture 94">
            <a:extLst>
              <a:ext uri="{FF2B5EF4-FFF2-40B4-BE49-F238E27FC236}">
                <a16:creationId xmlns:a16="http://schemas.microsoft.com/office/drawing/2014/main" id="{7082386A-C4C5-8E6A-EDE9-DB78EDBF2F3C}"/>
              </a:ext>
            </a:extLst>
          </p:cNvPr>
          <p:cNvPicPr>
            <a:picLocks noChangeAspect="1"/>
          </p:cNvPicPr>
          <p:nvPr/>
        </p:nvPicPr>
        <p:blipFill>
          <a:blip r:embed="rId3"/>
          <a:stretch>
            <a:fillRect/>
          </a:stretch>
        </p:blipFill>
        <p:spPr>
          <a:xfrm flipH="1">
            <a:off x="2903285" y="1308383"/>
            <a:ext cx="170127" cy="170127"/>
          </a:xfrm>
          <a:prstGeom prst="rect">
            <a:avLst/>
          </a:prstGeom>
        </p:spPr>
      </p:pic>
      <p:sp>
        <p:nvSpPr>
          <p:cNvPr id="96" name="TextBox 95">
            <a:extLst>
              <a:ext uri="{FF2B5EF4-FFF2-40B4-BE49-F238E27FC236}">
                <a16:creationId xmlns:a16="http://schemas.microsoft.com/office/drawing/2014/main" id="{A5D66EBD-1415-45E9-99AD-ED5E29ABDAFD}"/>
              </a:ext>
            </a:extLst>
          </p:cNvPr>
          <p:cNvSpPr txBox="1"/>
          <p:nvPr/>
        </p:nvSpPr>
        <p:spPr>
          <a:xfrm>
            <a:off x="3610058" y="2631044"/>
            <a:ext cx="471283" cy="276999"/>
          </a:xfrm>
          <a:prstGeom prst="rect">
            <a:avLst/>
          </a:prstGeom>
          <a:noFill/>
        </p:spPr>
        <p:txBody>
          <a:bodyPr wrap="none" lIns="0" tIns="0" rIns="0" bIns="0" rtlCol="0">
            <a:spAutoFit/>
          </a:bodyPr>
          <a:lstStyle/>
          <a:p>
            <a:r>
              <a:rPr lang="en-US" dirty="0">
                <a:latin typeface="Source Sans Pro" panose="020B0503030403020204" pitchFamily="34" charset="0"/>
                <a:ea typeface="Source Sans Pro" panose="020B0503030403020204" pitchFamily="34" charset="0"/>
              </a:rPr>
              <a:t> Drift</a:t>
            </a:r>
          </a:p>
        </p:txBody>
      </p:sp>
      <p:pic>
        <p:nvPicPr>
          <p:cNvPr id="97" name="Picture 96">
            <a:extLst>
              <a:ext uri="{FF2B5EF4-FFF2-40B4-BE49-F238E27FC236}">
                <a16:creationId xmlns:a16="http://schemas.microsoft.com/office/drawing/2014/main" id="{18DD103D-EA19-D0A9-5CC3-5B6DFD900973}"/>
              </a:ext>
            </a:extLst>
          </p:cNvPr>
          <p:cNvPicPr>
            <a:picLocks noChangeAspect="1"/>
          </p:cNvPicPr>
          <p:nvPr/>
        </p:nvPicPr>
        <p:blipFill>
          <a:blip r:embed="rId4"/>
          <a:stretch>
            <a:fillRect/>
          </a:stretch>
        </p:blipFill>
        <p:spPr>
          <a:xfrm>
            <a:off x="3370013" y="3552680"/>
            <a:ext cx="170075" cy="170075"/>
          </a:xfrm>
          <a:prstGeom prst="rect">
            <a:avLst/>
          </a:prstGeom>
        </p:spPr>
      </p:pic>
      <p:pic>
        <p:nvPicPr>
          <p:cNvPr id="98" name="Picture 97">
            <a:extLst>
              <a:ext uri="{FF2B5EF4-FFF2-40B4-BE49-F238E27FC236}">
                <a16:creationId xmlns:a16="http://schemas.microsoft.com/office/drawing/2014/main" id="{C8CE407B-F1BF-B697-84A1-9DC67AF9D81E}"/>
              </a:ext>
            </a:extLst>
          </p:cNvPr>
          <p:cNvPicPr>
            <a:picLocks noChangeAspect="1"/>
          </p:cNvPicPr>
          <p:nvPr/>
        </p:nvPicPr>
        <p:blipFill>
          <a:blip r:embed="rId4"/>
          <a:stretch>
            <a:fillRect/>
          </a:stretch>
        </p:blipFill>
        <p:spPr>
          <a:xfrm>
            <a:off x="3617430" y="3592276"/>
            <a:ext cx="170075" cy="170075"/>
          </a:xfrm>
          <a:prstGeom prst="rect">
            <a:avLst/>
          </a:prstGeom>
        </p:spPr>
      </p:pic>
      <p:sp>
        <p:nvSpPr>
          <p:cNvPr id="99" name="TextBox 98">
            <a:extLst>
              <a:ext uri="{FF2B5EF4-FFF2-40B4-BE49-F238E27FC236}">
                <a16:creationId xmlns:a16="http://schemas.microsoft.com/office/drawing/2014/main" id="{97034AE5-B161-C7D3-84C3-B962C20592D1}"/>
              </a:ext>
            </a:extLst>
          </p:cNvPr>
          <p:cNvSpPr txBox="1"/>
          <p:nvPr/>
        </p:nvSpPr>
        <p:spPr>
          <a:xfrm>
            <a:off x="1193054" y="3315668"/>
            <a:ext cx="875240" cy="276999"/>
          </a:xfrm>
          <a:prstGeom prst="rect">
            <a:avLst/>
          </a:prstGeom>
          <a:noFill/>
        </p:spPr>
        <p:txBody>
          <a:bodyPr wrap="none" lIns="0" tIns="0" rIns="0" bIns="0" rtlCol="0">
            <a:spAutoFit/>
          </a:bodyPr>
          <a:lstStyle/>
          <a:p>
            <a:r>
              <a:rPr lang="en-US" dirty="0">
                <a:latin typeface="Source Sans Pro" panose="020B0503030403020204" pitchFamily="34" charset="0"/>
                <a:ea typeface="Source Sans Pro" panose="020B0503030403020204" pitchFamily="34" charset="0"/>
              </a:rPr>
              <a:t>Mutation</a:t>
            </a:r>
          </a:p>
        </p:txBody>
      </p:sp>
      <p:pic>
        <p:nvPicPr>
          <p:cNvPr id="100" name="Picture 99">
            <a:extLst>
              <a:ext uri="{FF2B5EF4-FFF2-40B4-BE49-F238E27FC236}">
                <a16:creationId xmlns:a16="http://schemas.microsoft.com/office/drawing/2014/main" id="{139CCED9-DEE9-CECF-CCD1-26654B183A2D}"/>
              </a:ext>
            </a:extLst>
          </p:cNvPr>
          <p:cNvPicPr>
            <a:picLocks noChangeAspect="1"/>
          </p:cNvPicPr>
          <p:nvPr/>
        </p:nvPicPr>
        <p:blipFill>
          <a:blip r:embed="rId5"/>
          <a:stretch>
            <a:fillRect/>
          </a:stretch>
        </p:blipFill>
        <p:spPr>
          <a:xfrm>
            <a:off x="2249080" y="3345736"/>
            <a:ext cx="170128" cy="167385"/>
          </a:xfrm>
          <a:prstGeom prst="rect">
            <a:avLst/>
          </a:prstGeom>
        </p:spPr>
      </p:pic>
      <p:pic>
        <p:nvPicPr>
          <p:cNvPr id="102" name="Picture 101">
            <a:extLst>
              <a:ext uri="{FF2B5EF4-FFF2-40B4-BE49-F238E27FC236}">
                <a16:creationId xmlns:a16="http://schemas.microsoft.com/office/drawing/2014/main" id="{450F6213-52CE-0B01-C448-C3E0511A6459}"/>
              </a:ext>
            </a:extLst>
          </p:cNvPr>
          <p:cNvPicPr>
            <a:picLocks noChangeAspect="1"/>
          </p:cNvPicPr>
          <p:nvPr/>
        </p:nvPicPr>
        <p:blipFill>
          <a:blip r:embed="rId6"/>
          <a:stretch>
            <a:fillRect/>
          </a:stretch>
        </p:blipFill>
        <p:spPr>
          <a:xfrm>
            <a:off x="8106444" y="848548"/>
            <a:ext cx="2172394" cy="3690573"/>
          </a:xfrm>
          <a:prstGeom prst="rect">
            <a:avLst/>
          </a:prstGeom>
        </p:spPr>
      </p:pic>
      <p:sp>
        <p:nvSpPr>
          <p:cNvPr id="103" name="TextBox 102">
            <a:extLst>
              <a:ext uri="{FF2B5EF4-FFF2-40B4-BE49-F238E27FC236}">
                <a16:creationId xmlns:a16="http://schemas.microsoft.com/office/drawing/2014/main" id="{30D1C3EE-3764-262C-F606-53F9E87B7E90}"/>
              </a:ext>
            </a:extLst>
          </p:cNvPr>
          <p:cNvSpPr txBox="1"/>
          <p:nvPr/>
        </p:nvSpPr>
        <p:spPr>
          <a:xfrm>
            <a:off x="8412289" y="513132"/>
            <a:ext cx="160300" cy="353943"/>
          </a:xfrm>
          <a:prstGeom prst="rect">
            <a:avLst/>
          </a:prstGeom>
          <a:noFill/>
        </p:spPr>
        <p:txBody>
          <a:bodyPr wrap="none" lIns="0" tIns="0" rIns="0" bIns="0" rtlCol="0">
            <a:spAutoFit/>
          </a:bodyPr>
          <a:lstStyle/>
          <a:p>
            <a:r>
              <a:rPr lang="en-US" sz="2300" dirty="0">
                <a:latin typeface="Source Sans Pro" panose="020B0503030403020204" pitchFamily="34" charset="0"/>
                <a:ea typeface="Source Sans Pro" panose="020B0503030403020204" pitchFamily="34" charset="0"/>
              </a:rPr>
              <a:t>A</a:t>
            </a:r>
          </a:p>
        </p:txBody>
      </p:sp>
      <p:sp>
        <p:nvSpPr>
          <p:cNvPr id="104" name="TextBox 103">
            <a:extLst>
              <a:ext uri="{FF2B5EF4-FFF2-40B4-BE49-F238E27FC236}">
                <a16:creationId xmlns:a16="http://schemas.microsoft.com/office/drawing/2014/main" id="{AC6316CC-5857-4552-CA9D-BA9FE3399876}"/>
              </a:ext>
            </a:extLst>
          </p:cNvPr>
          <p:cNvSpPr txBox="1"/>
          <p:nvPr/>
        </p:nvSpPr>
        <p:spPr>
          <a:xfrm>
            <a:off x="9184302" y="4584718"/>
            <a:ext cx="464871" cy="353943"/>
          </a:xfrm>
          <a:prstGeom prst="rect">
            <a:avLst/>
          </a:prstGeom>
          <a:noFill/>
        </p:spPr>
        <p:txBody>
          <a:bodyPr wrap="none" lIns="0" tIns="0" rIns="0" bIns="0" rtlCol="0">
            <a:spAutoFit/>
          </a:bodyPr>
          <a:lstStyle/>
          <a:p>
            <a:r>
              <a:rPr lang="en-US" sz="2300" dirty="0">
                <a:latin typeface="Source Sans Pro" panose="020B0503030403020204" pitchFamily="34" charset="0"/>
                <a:ea typeface="Source Sans Pro" panose="020B0503030403020204" pitchFamily="34" charset="0"/>
              </a:rPr>
              <a:t>A</a:t>
            </a:r>
            <a:r>
              <a:rPr lang="en-US" sz="2000" dirty="0">
                <a:latin typeface="Source Sans Pro" panose="020B0503030403020204" pitchFamily="34" charset="0"/>
                <a:ea typeface="Source Sans Pro" panose="020B0503030403020204" pitchFamily="34" charset="0"/>
              </a:rPr>
              <a:t>(B)</a:t>
            </a:r>
            <a:endParaRPr lang="en-US" sz="2300" dirty="0">
              <a:latin typeface="Source Sans Pro" panose="020B0503030403020204" pitchFamily="34" charset="0"/>
              <a:ea typeface="Source Sans Pro" panose="020B0503030403020204" pitchFamily="34" charset="0"/>
            </a:endParaRPr>
          </a:p>
        </p:txBody>
      </p:sp>
      <p:graphicFrame>
        <p:nvGraphicFramePr>
          <p:cNvPr id="105" name="Table 104">
            <a:extLst>
              <a:ext uri="{FF2B5EF4-FFF2-40B4-BE49-F238E27FC236}">
                <a16:creationId xmlns:a16="http://schemas.microsoft.com/office/drawing/2014/main" id="{368CEB49-C4BA-6F67-2AE9-7BCCC6D67F54}"/>
              </a:ext>
            </a:extLst>
          </p:cNvPr>
          <p:cNvGraphicFramePr>
            <a:graphicFrameLocks noGrp="1"/>
          </p:cNvGraphicFramePr>
          <p:nvPr/>
        </p:nvGraphicFramePr>
        <p:xfrm>
          <a:off x="10065778" y="3981024"/>
          <a:ext cx="718178" cy="1706880"/>
        </p:xfrm>
        <a:graphic>
          <a:graphicData uri="http://schemas.openxmlformats.org/drawingml/2006/table">
            <a:tbl>
              <a:tblPr/>
              <a:tblGrid>
                <a:gridCol w="718178">
                  <a:extLst>
                    <a:ext uri="{9D8B030D-6E8A-4147-A177-3AD203B41FA5}">
                      <a16:colId xmlns:a16="http://schemas.microsoft.com/office/drawing/2014/main" val="3570890767"/>
                    </a:ext>
                  </a:extLst>
                </a:gridCol>
              </a:tblGrid>
              <a:tr h="341554">
                <a:tc>
                  <a:txBody>
                    <a:bodyPr/>
                    <a:lstStyle/>
                    <a:p>
                      <a:pPr algn="ctr">
                        <a:buNone/>
                      </a:pPr>
                      <a:r>
                        <a:rPr lang="en-US" dirty="0">
                          <a:solidFill>
                            <a:srgbClr val="000000"/>
                          </a:solidFill>
                          <a:effectLst/>
                          <a:latin typeface="Source Sans Pro" panose="020B0503030403020204" pitchFamily="34" charset="0"/>
                          <a:ea typeface="Source Sans Pro" panose="020B0503030403020204" pitchFamily="34" charset="0"/>
                        </a:rPr>
                        <a:t>T</a:t>
                      </a:r>
                      <a:endParaRPr lang="en-US" dirty="0">
                        <a:effectLst/>
                        <a:latin typeface="Source Sans Pro" panose="020B0503030403020204" pitchFamily="34" charset="0"/>
                        <a:ea typeface="Source Sans Pro" panose="020B0503030403020204" pitchFamily="34" charset="0"/>
                      </a:endParaRP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CC97E"/>
                    </a:solidFill>
                  </a:tcPr>
                </a:tc>
                <a:extLst>
                  <a:ext uri="{0D108BD9-81ED-4DB2-BD59-A6C34878D82A}">
                    <a16:rowId xmlns:a16="http://schemas.microsoft.com/office/drawing/2014/main" val="1058574045"/>
                  </a:ext>
                </a:extLst>
              </a:tr>
              <a:tr h="698860">
                <a:tc>
                  <a:txBody>
                    <a:bodyPr/>
                    <a:lstStyle/>
                    <a:p>
                      <a:pPr algn="ctr">
                        <a:buNone/>
                      </a:pPr>
                      <a:endParaRPr lang="en-US" dirty="0">
                        <a:solidFill>
                          <a:srgbClr val="000000"/>
                        </a:solidFill>
                        <a:effectLst/>
                        <a:latin typeface="Source Sans Pro" panose="020B0503030403020204" pitchFamily="34" charset="0"/>
                        <a:ea typeface="Source Sans Pro" panose="020B0503030403020204" pitchFamily="34" charset="0"/>
                      </a:endParaRPr>
                    </a:p>
                    <a:p>
                      <a:pPr algn="ctr">
                        <a:buNone/>
                      </a:pPr>
                      <a:r>
                        <a:rPr lang="en-US" dirty="0">
                          <a:solidFill>
                            <a:srgbClr val="000000"/>
                          </a:solidFill>
                          <a:effectLst/>
                          <a:latin typeface="Source Sans Pro" panose="020B0503030403020204" pitchFamily="34" charset="0"/>
                          <a:ea typeface="Source Sans Pro" panose="020B0503030403020204" pitchFamily="34" charset="0"/>
                        </a:rPr>
                        <a:t>C</a:t>
                      </a:r>
                    </a:p>
                    <a:p>
                      <a:pPr algn="ctr">
                        <a:buNone/>
                      </a:pPr>
                      <a:endParaRPr lang="en-US" dirty="0">
                        <a:effectLst/>
                        <a:latin typeface="Source Sans Pro" panose="020B0503030403020204" pitchFamily="34" charset="0"/>
                        <a:ea typeface="Source Sans Pro" panose="020B0503030403020204" pitchFamily="34" charset="0"/>
                      </a:endParaRP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DB6F07"/>
                    </a:solidFill>
                  </a:tcPr>
                </a:tc>
                <a:extLst>
                  <a:ext uri="{0D108BD9-81ED-4DB2-BD59-A6C34878D82A}">
                    <a16:rowId xmlns:a16="http://schemas.microsoft.com/office/drawing/2014/main" val="4084658030"/>
                  </a:ext>
                </a:extLst>
              </a:tr>
              <a:tr h="349148">
                <a:tc>
                  <a:txBody>
                    <a:bodyPr/>
                    <a:lstStyle/>
                    <a:p>
                      <a:pPr algn="ctr">
                        <a:buNone/>
                      </a:pPr>
                      <a:endParaRPr lang="en-US" sz="700" dirty="0">
                        <a:solidFill>
                          <a:srgbClr val="000000"/>
                        </a:solidFill>
                        <a:effectLst/>
                        <a:latin typeface="Source Sans Pro" panose="020B0503030403020204" pitchFamily="34" charset="0"/>
                        <a:ea typeface="Source Sans Pro" panose="020B0503030403020204" pitchFamily="34" charset="0"/>
                      </a:endParaRPr>
                    </a:p>
                    <a:p>
                      <a:pPr algn="ctr">
                        <a:buNone/>
                      </a:pPr>
                      <a:r>
                        <a:rPr lang="en-US" dirty="0">
                          <a:solidFill>
                            <a:srgbClr val="000000"/>
                          </a:solidFill>
                          <a:effectLst/>
                          <a:latin typeface="Source Sans Pro" panose="020B0503030403020204" pitchFamily="34" charset="0"/>
                          <a:ea typeface="Source Sans Pro" panose="020B0503030403020204" pitchFamily="34" charset="0"/>
                        </a:rPr>
                        <a:t>SNP 1</a:t>
                      </a:r>
                      <a:endParaRPr lang="en-US" dirty="0">
                        <a:effectLst/>
                        <a:latin typeface="Source Sans Pro" panose="020B0503030403020204" pitchFamily="34" charset="0"/>
                        <a:ea typeface="Source Sans Pro" panose="020B0503030403020204" pitchFamily="34" charset="0"/>
                      </a:endParaRP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602607498"/>
                  </a:ext>
                </a:extLst>
              </a:tr>
            </a:tbl>
          </a:graphicData>
        </a:graphic>
      </p:graphicFrame>
      <p:graphicFrame>
        <p:nvGraphicFramePr>
          <p:cNvPr id="106" name="Table 105">
            <a:extLst>
              <a:ext uri="{FF2B5EF4-FFF2-40B4-BE49-F238E27FC236}">
                <a16:creationId xmlns:a16="http://schemas.microsoft.com/office/drawing/2014/main" id="{D5F3F7F8-4294-D7F6-293E-6716CD8026C9}"/>
              </a:ext>
            </a:extLst>
          </p:cNvPr>
          <p:cNvGraphicFramePr>
            <a:graphicFrameLocks noGrp="1"/>
          </p:cNvGraphicFramePr>
          <p:nvPr/>
        </p:nvGraphicFramePr>
        <p:xfrm>
          <a:off x="10234244" y="277121"/>
          <a:ext cx="1407906" cy="1874520"/>
        </p:xfrm>
        <a:graphic>
          <a:graphicData uri="http://schemas.openxmlformats.org/drawingml/2006/table">
            <a:tbl>
              <a:tblPr/>
              <a:tblGrid>
                <a:gridCol w="344864">
                  <a:extLst>
                    <a:ext uri="{9D8B030D-6E8A-4147-A177-3AD203B41FA5}">
                      <a16:colId xmlns:a16="http://schemas.microsoft.com/office/drawing/2014/main" val="2705313618"/>
                    </a:ext>
                  </a:extLst>
                </a:gridCol>
                <a:gridCol w="718178">
                  <a:extLst>
                    <a:ext uri="{9D8B030D-6E8A-4147-A177-3AD203B41FA5}">
                      <a16:colId xmlns:a16="http://schemas.microsoft.com/office/drawing/2014/main" val="3570890767"/>
                    </a:ext>
                  </a:extLst>
                </a:gridCol>
                <a:gridCol w="344864">
                  <a:extLst>
                    <a:ext uri="{9D8B030D-6E8A-4147-A177-3AD203B41FA5}">
                      <a16:colId xmlns:a16="http://schemas.microsoft.com/office/drawing/2014/main" val="170438305"/>
                    </a:ext>
                  </a:extLst>
                </a:gridCol>
              </a:tblGrid>
              <a:tr h="471814">
                <a:tc>
                  <a:txBody>
                    <a:bodyPr/>
                    <a:lstStyle/>
                    <a:p>
                      <a:pPr>
                        <a:buNone/>
                      </a:pPr>
                      <a:br>
                        <a:rPr lang="en-US">
                          <a:effectLst/>
                          <a:latin typeface="Source Sans Pro" panose="020B0503030403020204" pitchFamily="34" charset="0"/>
                          <a:ea typeface="Source Sans Pro" panose="020B0503030403020204" pitchFamily="34" charset="0"/>
                        </a:rPr>
                      </a:br>
                      <a:endParaRPr lang="en-US">
                        <a:effectLst/>
                        <a:latin typeface="Source Sans Pro" panose="020B0503030403020204" pitchFamily="34" charset="0"/>
                        <a:ea typeface="Source Sans Pro" panose="020B0503030403020204" pitchFamily="34" charset="0"/>
                      </a:endParaRP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pPr algn="ctr">
                        <a:buNone/>
                      </a:pPr>
                      <a:r>
                        <a:rPr lang="en-US" dirty="0">
                          <a:solidFill>
                            <a:srgbClr val="000000"/>
                          </a:solidFill>
                          <a:effectLst/>
                          <a:latin typeface="Source Sans Pro" panose="020B0503030403020204" pitchFamily="34" charset="0"/>
                          <a:ea typeface="Source Sans Pro" panose="020B0503030403020204" pitchFamily="34" charset="0"/>
                        </a:rPr>
                        <a:t>T</a:t>
                      </a:r>
                      <a:endParaRPr lang="en-US" dirty="0">
                        <a:effectLst/>
                        <a:latin typeface="Source Sans Pro" panose="020B0503030403020204" pitchFamily="34" charset="0"/>
                        <a:ea typeface="Source Sans Pro" panose="020B0503030403020204" pitchFamily="34" charset="0"/>
                      </a:endParaRP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CC97E"/>
                    </a:solidFill>
                  </a:tcPr>
                </a:tc>
                <a:tc>
                  <a:txBody>
                    <a:bodyPr/>
                    <a:lstStyle/>
                    <a:p>
                      <a:pPr>
                        <a:buNone/>
                      </a:pPr>
                      <a:br>
                        <a:rPr lang="en-US" dirty="0">
                          <a:effectLst/>
                          <a:latin typeface="Source Sans Pro" panose="020B0503030403020204" pitchFamily="34" charset="0"/>
                          <a:ea typeface="Source Sans Pro" panose="020B0503030403020204" pitchFamily="34" charset="0"/>
                        </a:rPr>
                      </a:br>
                      <a:endParaRPr lang="en-US" dirty="0">
                        <a:effectLst/>
                        <a:latin typeface="Source Sans Pro" panose="020B0503030403020204" pitchFamily="34" charset="0"/>
                        <a:ea typeface="Source Sans Pro" panose="020B0503030403020204" pitchFamily="34" charset="0"/>
                      </a:endParaRP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58574045"/>
                  </a:ext>
                </a:extLst>
              </a:tr>
              <a:tr h="471814">
                <a:tc>
                  <a:txBody>
                    <a:bodyPr/>
                    <a:lstStyle/>
                    <a:p>
                      <a:pPr>
                        <a:buNone/>
                      </a:pPr>
                      <a:br>
                        <a:rPr lang="en-US" dirty="0">
                          <a:effectLst/>
                          <a:latin typeface="Source Sans Pro" panose="020B0503030403020204" pitchFamily="34" charset="0"/>
                          <a:ea typeface="Source Sans Pro" panose="020B0503030403020204" pitchFamily="34" charset="0"/>
                        </a:rPr>
                      </a:br>
                      <a:endParaRPr lang="en-US" dirty="0">
                        <a:effectLst/>
                        <a:latin typeface="Source Sans Pro" panose="020B0503030403020204" pitchFamily="34" charset="0"/>
                        <a:ea typeface="Source Sans Pro" panose="020B0503030403020204" pitchFamily="34" charset="0"/>
                      </a:endParaRP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dirty="0"/>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DB6F07"/>
                    </a:solidFill>
                  </a:tcPr>
                </a:tc>
                <a:tc>
                  <a:txBody>
                    <a:bodyPr/>
                    <a:lstStyle/>
                    <a:p>
                      <a:pPr>
                        <a:buNone/>
                      </a:pPr>
                      <a:br>
                        <a:rPr lang="en-US" dirty="0">
                          <a:effectLst/>
                          <a:latin typeface="Source Sans Pro" panose="020B0503030403020204" pitchFamily="34" charset="0"/>
                          <a:ea typeface="Source Sans Pro" panose="020B0503030403020204" pitchFamily="34" charset="0"/>
                        </a:rPr>
                      </a:br>
                      <a:endParaRPr lang="en-US" dirty="0">
                        <a:effectLst/>
                        <a:latin typeface="Source Sans Pro" panose="020B0503030403020204" pitchFamily="34" charset="0"/>
                        <a:ea typeface="Source Sans Pro" panose="020B0503030403020204" pitchFamily="34" charset="0"/>
                      </a:endParaRP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3420101"/>
                  </a:ext>
                </a:extLst>
              </a:tr>
              <a:tr h="471814">
                <a:tc>
                  <a:txBody>
                    <a:bodyPr/>
                    <a:lstStyle/>
                    <a:p>
                      <a:pPr>
                        <a:buNone/>
                      </a:pPr>
                      <a:br>
                        <a:rPr lang="en-US" dirty="0">
                          <a:effectLst/>
                          <a:latin typeface="Source Sans Pro" panose="020B0503030403020204" pitchFamily="34" charset="0"/>
                          <a:ea typeface="Source Sans Pro" panose="020B0503030403020204" pitchFamily="34" charset="0"/>
                        </a:rPr>
                      </a:br>
                      <a:endParaRPr lang="en-US" dirty="0">
                        <a:effectLst/>
                        <a:latin typeface="Source Sans Pro" panose="020B0503030403020204" pitchFamily="34" charset="0"/>
                        <a:ea typeface="Source Sans Pro" panose="020B0503030403020204" pitchFamily="34" charset="0"/>
                      </a:endParaRP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buNone/>
                      </a:pPr>
                      <a:r>
                        <a:rPr lang="en-US" dirty="0">
                          <a:solidFill>
                            <a:srgbClr val="000000"/>
                          </a:solidFill>
                          <a:effectLst/>
                          <a:latin typeface="Source Sans Pro" panose="020B0503030403020204" pitchFamily="34" charset="0"/>
                          <a:ea typeface="Source Sans Pro" panose="020B0503030403020204" pitchFamily="34" charset="0"/>
                        </a:rPr>
                        <a:t>SNP 1</a:t>
                      </a:r>
                      <a:endParaRPr lang="en-US" dirty="0">
                        <a:effectLst/>
                        <a:latin typeface="Source Sans Pro" panose="020B0503030403020204" pitchFamily="34" charset="0"/>
                        <a:ea typeface="Source Sans Pro" panose="020B0503030403020204" pitchFamily="34" charset="0"/>
                      </a:endParaRP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buNone/>
                      </a:pPr>
                      <a:br>
                        <a:rPr lang="en-US" dirty="0">
                          <a:effectLst/>
                          <a:latin typeface="Source Sans Pro" panose="020B0503030403020204" pitchFamily="34" charset="0"/>
                          <a:ea typeface="Source Sans Pro" panose="020B0503030403020204" pitchFamily="34" charset="0"/>
                        </a:rPr>
                      </a:br>
                      <a:endParaRPr lang="en-US" dirty="0">
                        <a:effectLst/>
                        <a:latin typeface="Source Sans Pro" panose="020B0503030403020204" pitchFamily="34" charset="0"/>
                        <a:ea typeface="Source Sans Pro" panose="020B0503030403020204" pitchFamily="34" charset="0"/>
                      </a:endParaRP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02607498"/>
                  </a:ext>
                </a:extLst>
              </a:tr>
            </a:tbl>
          </a:graphicData>
        </a:graphic>
      </p:graphicFrame>
      <p:graphicFrame>
        <p:nvGraphicFramePr>
          <p:cNvPr id="107" name="Table 106">
            <a:extLst>
              <a:ext uri="{FF2B5EF4-FFF2-40B4-BE49-F238E27FC236}">
                <a16:creationId xmlns:a16="http://schemas.microsoft.com/office/drawing/2014/main" id="{B56376F2-3D3F-330A-702C-B77BFCE48E42}"/>
              </a:ext>
            </a:extLst>
          </p:cNvPr>
          <p:cNvGraphicFramePr>
            <a:graphicFrameLocks noGrp="1"/>
          </p:cNvGraphicFramePr>
          <p:nvPr/>
        </p:nvGraphicFramePr>
        <p:xfrm>
          <a:off x="6682210" y="277121"/>
          <a:ext cx="1407906" cy="1874520"/>
        </p:xfrm>
        <a:graphic>
          <a:graphicData uri="http://schemas.openxmlformats.org/drawingml/2006/table">
            <a:tbl>
              <a:tblPr/>
              <a:tblGrid>
                <a:gridCol w="344864">
                  <a:extLst>
                    <a:ext uri="{9D8B030D-6E8A-4147-A177-3AD203B41FA5}">
                      <a16:colId xmlns:a16="http://schemas.microsoft.com/office/drawing/2014/main" val="2705313618"/>
                    </a:ext>
                  </a:extLst>
                </a:gridCol>
                <a:gridCol w="718178">
                  <a:extLst>
                    <a:ext uri="{9D8B030D-6E8A-4147-A177-3AD203B41FA5}">
                      <a16:colId xmlns:a16="http://schemas.microsoft.com/office/drawing/2014/main" val="3570890767"/>
                    </a:ext>
                  </a:extLst>
                </a:gridCol>
                <a:gridCol w="344864">
                  <a:extLst>
                    <a:ext uri="{9D8B030D-6E8A-4147-A177-3AD203B41FA5}">
                      <a16:colId xmlns:a16="http://schemas.microsoft.com/office/drawing/2014/main" val="170438305"/>
                    </a:ext>
                  </a:extLst>
                </a:gridCol>
              </a:tblGrid>
              <a:tr h="471814">
                <a:tc>
                  <a:txBody>
                    <a:bodyPr/>
                    <a:lstStyle/>
                    <a:p>
                      <a:pPr>
                        <a:buNone/>
                      </a:pPr>
                      <a:br>
                        <a:rPr lang="en-US" dirty="0">
                          <a:effectLst/>
                          <a:latin typeface="Source Sans Pro" panose="020B0503030403020204" pitchFamily="34" charset="0"/>
                          <a:ea typeface="Source Sans Pro" panose="020B0503030403020204" pitchFamily="34" charset="0"/>
                        </a:rPr>
                      </a:br>
                      <a:endParaRPr lang="en-US" dirty="0">
                        <a:effectLst/>
                        <a:latin typeface="Source Sans Pro" panose="020B0503030403020204" pitchFamily="34" charset="0"/>
                        <a:ea typeface="Source Sans Pro" panose="020B0503030403020204" pitchFamily="34" charset="0"/>
                      </a:endParaRP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pPr algn="ctr">
                        <a:buNone/>
                      </a:pPr>
                      <a:r>
                        <a:rPr lang="en-US" dirty="0">
                          <a:solidFill>
                            <a:srgbClr val="000000"/>
                          </a:solidFill>
                          <a:effectLst/>
                          <a:latin typeface="Source Sans Pro" panose="020B0503030403020204" pitchFamily="34" charset="0"/>
                          <a:ea typeface="Source Sans Pro" panose="020B0503030403020204" pitchFamily="34" charset="0"/>
                        </a:rPr>
                        <a:t>C</a:t>
                      </a:r>
                      <a:endParaRPr lang="en-US" dirty="0">
                        <a:effectLst/>
                        <a:latin typeface="Source Sans Pro" panose="020B0503030403020204" pitchFamily="34" charset="0"/>
                        <a:ea typeface="Source Sans Pro" panose="020B0503030403020204" pitchFamily="34" charset="0"/>
                      </a:endParaRP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DB6F07"/>
                    </a:solidFill>
                  </a:tcPr>
                </a:tc>
                <a:tc>
                  <a:txBody>
                    <a:bodyPr/>
                    <a:lstStyle/>
                    <a:p>
                      <a:pPr>
                        <a:buNone/>
                      </a:pPr>
                      <a:br>
                        <a:rPr lang="en-US" dirty="0">
                          <a:effectLst/>
                          <a:latin typeface="Source Sans Pro" panose="020B0503030403020204" pitchFamily="34" charset="0"/>
                          <a:ea typeface="Source Sans Pro" panose="020B0503030403020204" pitchFamily="34" charset="0"/>
                        </a:rPr>
                      </a:br>
                      <a:endParaRPr lang="en-US" dirty="0">
                        <a:effectLst/>
                        <a:latin typeface="Source Sans Pro" panose="020B0503030403020204" pitchFamily="34" charset="0"/>
                        <a:ea typeface="Source Sans Pro" panose="020B0503030403020204" pitchFamily="34" charset="0"/>
                      </a:endParaRP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58574045"/>
                  </a:ext>
                </a:extLst>
              </a:tr>
              <a:tr h="451662">
                <a:tc>
                  <a:txBody>
                    <a:bodyPr/>
                    <a:lstStyle/>
                    <a:p>
                      <a:pPr>
                        <a:buNone/>
                      </a:pPr>
                      <a:br>
                        <a:rPr lang="en-US" dirty="0">
                          <a:effectLst/>
                          <a:latin typeface="Source Sans Pro" panose="020B0503030403020204" pitchFamily="34" charset="0"/>
                          <a:ea typeface="Source Sans Pro" panose="020B0503030403020204" pitchFamily="34" charset="0"/>
                        </a:rPr>
                      </a:br>
                      <a:endParaRPr lang="en-US" dirty="0">
                        <a:effectLst/>
                        <a:latin typeface="Source Sans Pro" panose="020B0503030403020204" pitchFamily="34" charset="0"/>
                        <a:ea typeface="Source Sans Pro" panose="020B0503030403020204" pitchFamily="34" charset="0"/>
                      </a:endParaRP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dirty="0"/>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DB6F07"/>
                    </a:solidFill>
                  </a:tcPr>
                </a:tc>
                <a:tc>
                  <a:txBody>
                    <a:bodyPr/>
                    <a:lstStyle/>
                    <a:p>
                      <a:pPr>
                        <a:buNone/>
                      </a:pPr>
                      <a:br>
                        <a:rPr lang="en-US" dirty="0">
                          <a:effectLst/>
                          <a:latin typeface="Source Sans Pro" panose="020B0503030403020204" pitchFamily="34" charset="0"/>
                          <a:ea typeface="Source Sans Pro" panose="020B0503030403020204" pitchFamily="34" charset="0"/>
                        </a:rPr>
                      </a:br>
                      <a:endParaRPr lang="en-US" dirty="0">
                        <a:effectLst/>
                        <a:latin typeface="Source Sans Pro" panose="020B0503030403020204" pitchFamily="34" charset="0"/>
                        <a:ea typeface="Source Sans Pro" panose="020B0503030403020204" pitchFamily="34" charset="0"/>
                      </a:endParaRP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3420101"/>
                  </a:ext>
                </a:extLst>
              </a:tr>
              <a:tr h="471814">
                <a:tc>
                  <a:txBody>
                    <a:bodyPr/>
                    <a:lstStyle/>
                    <a:p>
                      <a:pPr>
                        <a:buNone/>
                      </a:pPr>
                      <a:br>
                        <a:rPr lang="en-US" dirty="0">
                          <a:effectLst/>
                          <a:latin typeface="Source Sans Pro" panose="020B0503030403020204" pitchFamily="34" charset="0"/>
                          <a:ea typeface="Source Sans Pro" panose="020B0503030403020204" pitchFamily="34" charset="0"/>
                        </a:rPr>
                      </a:br>
                      <a:endParaRPr lang="en-US" dirty="0">
                        <a:effectLst/>
                        <a:latin typeface="Source Sans Pro" panose="020B0503030403020204" pitchFamily="34" charset="0"/>
                        <a:ea typeface="Source Sans Pro" panose="020B0503030403020204" pitchFamily="34" charset="0"/>
                      </a:endParaRP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buNone/>
                      </a:pPr>
                      <a:r>
                        <a:rPr lang="en-US" dirty="0">
                          <a:solidFill>
                            <a:srgbClr val="000000"/>
                          </a:solidFill>
                          <a:effectLst/>
                          <a:latin typeface="Source Sans Pro" panose="020B0503030403020204" pitchFamily="34" charset="0"/>
                          <a:ea typeface="Source Sans Pro" panose="020B0503030403020204" pitchFamily="34" charset="0"/>
                        </a:rPr>
                        <a:t>SNP 1</a:t>
                      </a:r>
                      <a:endParaRPr lang="en-US" dirty="0">
                        <a:effectLst/>
                        <a:latin typeface="Source Sans Pro" panose="020B0503030403020204" pitchFamily="34" charset="0"/>
                        <a:ea typeface="Source Sans Pro" panose="020B0503030403020204" pitchFamily="34" charset="0"/>
                      </a:endParaRP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buNone/>
                      </a:pPr>
                      <a:br>
                        <a:rPr lang="en-US" dirty="0">
                          <a:effectLst/>
                          <a:latin typeface="Source Sans Pro" panose="020B0503030403020204" pitchFamily="34" charset="0"/>
                          <a:ea typeface="Source Sans Pro" panose="020B0503030403020204" pitchFamily="34" charset="0"/>
                        </a:rPr>
                      </a:br>
                      <a:endParaRPr lang="en-US" dirty="0">
                        <a:effectLst/>
                        <a:latin typeface="Source Sans Pro" panose="020B0503030403020204" pitchFamily="34" charset="0"/>
                        <a:ea typeface="Source Sans Pro" panose="020B0503030403020204" pitchFamily="34" charset="0"/>
                      </a:endParaRPr>
                    </a:p>
                  </a:txBody>
                  <a:tcPr marL="38100" marR="38100" marT="38100" marB="381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02607498"/>
                  </a:ext>
                </a:extLst>
              </a:tr>
            </a:tbl>
          </a:graphicData>
        </a:graphic>
      </p:graphicFrame>
      <p:pic>
        <p:nvPicPr>
          <p:cNvPr id="108" name="Picture 107">
            <a:extLst>
              <a:ext uri="{FF2B5EF4-FFF2-40B4-BE49-F238E27FC236}">
                <a16:creationId xmlns:a16="http://schemas.microsoft.com/office/drawing/2014/main" id="{2A9591BF-9010-1AF7-0B6D-1E6EC48EC1E4}"/>
              </a:ext>
            </a:extLst>
          </p:cNvPr>
          <p:cNvPicPr>
            <a:picLocks noChangeAspect="1"/>
          </p:cNvPicPr>
          <p:nvPr/>
        </p:nvPicPr>
        <p:blipFill>
          <a:blip r:embed="rId3"/>
          <a:stretch>
            <a:fillRect/>
          </a:stretch>
        </p:blipFill>
        <p:spPr>
          <a:xfrm>
            <a:off x="9143081" y="4053389"/>
            <a:ext cx="170127" cy="170127"/>
          </a:xfrm>
          <a:prstGeom prst="rect">
            <a:avLst/>
          </a:prstGeom>
        </p:spPr>
      </p:pic>
      <p:pic>
        <p:nvPicPr>
          <p:cNvPr id="109" name="Picture 108">
            <a:extLst>
              <a:ext uri="{FF2B5EF4-FFF2-40B4-BE49-F238E27FC236}">
                <a16:creationId xmlns:a16="http://schemas.microsoft.com/office/drawing/2014/main" id="{5F4C14DD-66DB-A29C-85A9-5D723A9BD6E7}"/>
              </a:ext>
            </a:extLst>
          </p:cNvPr>
          <p:cNvPicPr>
            <a:picLocks noChangeAspect="1"/>
          </p:cNvPicPr>
          <p:nvPr/>
        </p:nvPicPr>
        <p:blipFill>
          <a:blip r:embed="rId3"/>
          <a:stretch>
            <a:fillRect/>
          </a:stretch>
        </p:blipFill>
        <p:spPr>
          <a:xfrm>
            <a:off x="9510996" y="4312303"/>
            <a:ext cx="170127" cy="170127"/>
          </a:xfrm>
          <a:prstGeom prst="rect">
            <a:avLst/>
          </a:prstGeom>
        </p:spPr>
      </p:pic>
      <p:pic>
        <p:nvPicPr>
          <p:cNvPr id="110" name="Picture 109">
            <a:extLst>
              <a:ext uri="{FF2B5EF4-FFF2-40B4-BE49-F238E27FC236}">
                <a16:creationId xmlns:a16="http://schemas.microsoft.com/office/drawing/2014/main" id="{2E2712AA-58A5-0C0A-7E9E-C5F047BF961E}"/>
              </a:ext>
            </a:extLst>
          </p:cNvPr>
          <p:cNvPicPr>
            <a:picLocks noChangeAspect="1"/>
          </p:cNvPicPr>
          <p:nvPr/>
        </p:nvPicPr>
        <p:blipFill>
          <a:blip r:embed="rId3"/>
          <a:stretch>
            <a:fillRect/>
          </a:stretch>
        </p:blipFill>
        <p:spPr>
          <a:xfrm>
            <a:off x="9279556" y="3893619"/>
            <a:ext cx="170127" cy="170127"/>
          </a:xfrm>
          <a:prstGeom prst="rect">
            <a:avLst/>
          </a:prstGeom>
        </p:spPr>
      </p:pic>
      <p:pic>
        <p:nvPicPr>
          <p:cNvPr id="111" name="Picture 110">
            <a:extLst>
              <a:ext uri="{FF2B5EF4-FFF2-40B4-BE49-F238E27FC236}">
                <a16:creationId xmlns:a16="http://schemas.microsoft.com/office/drawing/2014/main" id="{9F9BBDC6-C0CF-1663-B2E7-975A675DC9A8}"/>
              </a:ext>
            </a:extLst>
          </p:cNvPr>
          <p:cNvPicPr>
            <a:picLocks noChangeAspect="1"/>
          </p:cNvPicPr>
          <p:nvPr/>
        </p:nvPicPr>
        <p:blipFill>
          <a:blip r:embed="rId3"/>
          <a:stretch>
            <a:fillRect/>
          </a:stretch>
        </p:blipFill>
        <p:spPr>
          <a:xfrm flipH="1">
            <a:off x="9270139" y="3503883"/>
            <a:ext cx="170127" cy="170127"/>
          </a:xfrm>
          <a:prstGeom prst="rect">
            <a:avLst/>
          </a:prstGeom>
        </p:spPr>
      </p:pic>
      <p:pic>
        <p:nvPicPr>
          <p:cNvPr id="112" name="Picture 111">
            <a:extLst>
              <a:ext uri="{FF2B5EF4-FFF2-40B4-BE49-F238E27FC236}">
                <a16:creationId xmlns:a16="http://schemas.microsoft.com/office/drawing/2014/main" id="{BDBD449E-4946-477D-B417-1C82C1F38086}"/>
              </a:ext>
            </a:extLst>
          </p:cNvPr>
          <p:cNvPicPr>
            <a:picLocks noChangeAspect="1"/>
          </p:cNvPicPr>
          <p:nvPr/>
        </p:nvPicPr>
        <p:blipFill>
          <a:blip r:embed="rId3"/>
          <a:stretch>
            <a:fillRect/>
          </a:stretch>
        </p:blipFill>
        <p:spPr>
          <a:xfrm flipH="1">
            <a:off x="9551655" y="3250577"/>
            <a:ext cx="170127" cy="170127"/>
          </a:xfrm>
          <a:prstGeom prst="rect">
            <a:avLst/>
          </a:prstGeom>
        </p:spPr>
      </p:pic>
      <p:pic>
        <p:nvPicPr>
          <p:cNvPr id="113" name="Picture 112">
            <a:extLst>
              <a:ext uri="{FF2B5EF4-FFF2-40B4-BE49-F238E27FC236}">
                <a16:creationId xmlns:a16="http://schemas.microsoft.com/office/drawing/2014/main" id="{50595EEC-757A-59F5-AC7C-CA8FED6980D9}"/>
              </a:ext>
            </a:extLst>
          </p:cNvPr>
          <p:cNvPicPr>
            <a:picLocks noChangeAspect="1"/>
          </p:cNvPicPr>
          <p:nvPr/>
        </p:nvPicPr>
        <p:blipFill>
          <a:blip r:embed="rId3"/>
          <a:stretch>
            <a:fillRect/>
          </a:stretch>
        </p:blipFill>
        <p:spPr>
          <a:xfrm flipH="1">
            <a:off x="9638299" y="3028492"/>
            <a:ext cx="170127" cy="170127"/>
          </a:xfrm>
          <a:prstGeom prst="rect">
            <a:avLst/>
          </a:prstGeom>
        </p:spPr>
      </p:pic>
      <p:pic>
        <p:nvPicPr>
          <p:cNvPr id="114" name="Picture 113">
            <a:extLst>
              <a:ext uri="{FF2B5EF4-FFF2-40B4-BE49-F238E27FC236}">
                <a16:creationId xmlns:a16="http://schemas.microsoft.com/office/drawing/2014/main" id="{9E62A45E-6639-0036-A8DF-15F1D16884CF}"/>
              </a:ext>
            </a:extLst>
          </p:cNvPr>
          <p:cNvPicPr>
            <a:picLocks noChangeAspect="1"/>
          </p:cNvPicPr>
          <p:nvPr/>
        </p:nvPicPr>
        <p:blipFill>
          <a:blip r:embed="rId3"/>
          <a:stretch>
            <a:fillRect/>
          </a:stretch>
        </p:blipFill>
        <p:spPr>
          <a:xfrm flipH="1">
            <a:off x="9819360" y="1813316"/>
            <a:ext cx="170127" cy="170127"/>
          </a:xfrm>
          <a:prstGeom prst="rect">
            <a:avLst/>
          </a:prstGeom>
        </p:spPr>
      </p:pic>
      <p:pic>
        <p:nvPicPr>
          <p:cNvPr id="115" name="Picture 114">
            <a:extLst>
              <a:ext uri="{FF2B5EF4-FFF2-40B4-BE49-F238E27FC236}">
                <a16:creationId xmlns:a16="http://schemas.microsoft.com/office/drawing/2014/main" id="{0B494304-1E6E-E5B2-D173-29B1D95AD823}"/>
              </a:ext>
            </a:extLst>
          </p:cNvPr>
          <p:cNvPicPr>
            <a:picLocks noChangeAspect="1"/>
          </p:cNvPicPr>
          <p:nvPr/>
        </p:nvPicPr>
        <p:blipFill>
          <a:blip r:embed="rId3"/>
          <a:stretch>
            <a:fillRect/>
          </a:stretch>
        </p:blipFill>
        <p:spPr>
          <a:xfrm flipH="1">
            <a:off x="9682669" y="2717950"/>
            <a:ext cx="170127" cy="170127"/>
          </a:xfrm>
          <a:prstGeom prst="rect">
            <a:avLst/>
          </a:prstGeom>
        </p:spPr>
      </p:pic>
      <p:pic>
        <p:nvPicPr>
          <p:cNvPr id="116" name="Picture 115">
            <a:extLst>
              <a:ext uri="{FF2B5EF4-FFF2-40B4-BE49-F238E27FC236}">
                <a16:creationId xmlns:a16="http://schemas.microsoft.com/office/drawing/2014/main" id="{5099CFB9-90CD-BD03-DBFC-9BDF793D88EE}"/>
              </a:ext>
            </a:extLst>
          </p:cNvPr>
          <p:cNvPicPr>
            <a:picLocks noChangeAspect="1"/>
          </p:cNvPicPr>
          <p:nvPr/>
        </p:nvPicPr>
        <p:blipFill>
          <a:blip r:embed="rId3"/>
          <a:stretch>
            <a:fillRect/>
          </a:stretch>
        </p:blipFill>
        <p:spPr>
          <a:xfrm flipH="1">
            <a:off x="9904424" y="1545782"/>
            <a:ext cx="170127" cy="170127"/>
          </a:xfrm>
          <a:prstGeom prst="rect">
            <a:avLst/>
          </a:prstGeom>
        </p:spPr>
      </p:pic>
      <p:pic>
        <p:nvPicPr>
          <p:cNvPr id="117" name="Picture 116">
            <a:extLst>
              <a:ext uri="{FF2B5EF4-FFF2-40B4-BE49-F238E27FC236}">
                <a16:creationId xmlns:a16="http://schemas.microsoft.com/office/drawing/2014/main" id="{25C1321C-44E3-F13E-02AF-12EE6566A16F}"/>
              </a:ext>
            </a:extLst>
          </p:cNvPr>
          <p:cNvPicPr>
            <a:picLocks noChangeAspect="1"/>
          </p:cNvPicPr>
          <p:nvPr/>
        </p:nvPicPr>
        <p:blipFill>
          <a:blip r:embed="rId3"/>
          <a:stretch>
            <a:fillRect/>
          </a:stretch>
        </p:blipFill>
        <p:spPr>
          <a:xfrm flipH="1">
            <a:off x="9734296" y="2405852"/>
            <a:ext cx="170127" cy="170127"/>
          </a:xfrm>
          <a:prstGeom prst="rect">
            <a:avLst/>
          </a:prstGeom>
        </p:spPr>
      </p:pic>
      <p:pic>
        <p:nvPicPr>
          <p:cNvPr id="118" name="Picture 117">
            <a:extLst>
              <a:ext uri="{FF2B5EF4-FFF2-40B4-BE49-F238E27FC236}">
                <a16:creationId xmlns:a16="http://schemas.microsoft.com/office/drawing/2014/main" id="{D58C5242-ADDB-D287-191A-5B594921E9F4}"/>
              </a:ext>
            </a:extLst>
          </p:cNvPr>
          <p:cNvPicPr>
            <a:picLocks noChangeAspect="1"/>
          </p:cNvPicPr>
          <p:nvPr/>
        </p:nvPicPr>
        <p:blipFill>
          <a:blip r:embed="rId3"/>
          <a:stretch>
            <a:fillRect/>
          </a:stretch>
        </p:blipFill>
        <p:spPr>
          <a:xfrm flipH="1">
            <a:off x="9989488" y="1108121"/>
            <a:ext cx="170127" cy="170127"/>
          </a:xfrm>
          <a:prstGeom prst="rect">
            <a:avLst/>
          </a:prstGeom>
        </p:spPr>
      </p:pic>
      <p:pic>
        <p:nvPicPr>
          <p:cNvPr id="119" name="Picture 118">
            <a:extLst>
              <a:ext uri="{FF2B5EF4-FFF2-40B4-BE49-F238E27FC236}">
                <a16:creationId xmlns:a16="http://schemas.microsoft.com/office/drawing/2014/main" id="{154A7D36-F3EC-9131-7ED8-8711553EA933}"/>
              </a:ext>
            </a:extLst>
          </p:cNvPr>
          <p:cNvPicPr>
            <a:picLocks noChangeAspect="1"/>
          </p:cNvPicPr>
          <p:nvPr/>
        </p:nvPicPr>
        <p:blipFill>
          <a:blip r:embed="rId3"/>
          <a:stretch>
            <a:fillRect/>
          </a:stretch>
        </p:blipFill>
        <p:spPr>
          <a:xfrm flipH="1">
            <a:off x="9931395" y="898973"/>
            <a:ext cx="170127" cy="170127"/>
          </a:xfrm>
          <a:prstGeom prst="rect">
            <a:avLst/>
          </a:prstGeom>
        </p:spPr>
      </p:pic>
      <p:pic>
        <p:nvPicPr>
          <p:cNvPr id="120" name="Picture 119">
            <a:extLst>
              <a:ext uri="{FF2B5EF4-FFF2-40B4-BE49-F238E27FC236}">
                <a16:creationId xmlns:a16="http://schemas.microsoft.com/office/drawing/2014/main" id="{2AE433D5-F8D0-673A-56BE-F117FD07A638}"/>
              </a:ext>
            </a:extLst>
          </p:cNvPr>
          <p:cNvPicPr>
            <a:picLocks noChangeAspect="1"/>
          </p:cNvPicPr>
          <p:nvPr/>
        </p:nvPicPr>
        <p:blipFill>
          <a:blip r:embed="rId4"/>
          <a:stretch>
            <a:fillRect/>
          </a:stretch>
        </p:blipFill>
        <p:spPr>
          <a:xfrm>
            <a:off x="9046434" y="2441016"/>
            <a:ext cx="170075" cy="170075"/>
          </a:xfrm>
          <a:prstGeom prst="rect">
            <a:avLst/>
          </a:prstGeom>
        </p:spPr>
      </p:pic>
      <p:pic>
        <p:nvPicPr>
          <p:cNvPr id="121" name="Picture 120">
            <a:extLst>
              <a:ext uri="{FF2B5EF4-FFF2-40B4-BE49-F238E27FC236}">
                <a16:creationId xmlns:a16="http://schemas.microsoft.com/office/drawing/2014/main" id="{31710EA5-C82A-843B-3991-920F6019061F}"/>
              </a:ext>
            </a:extLst>
          </p:cNvPr>
          <p:cNvPicPr>
            <a:picLocks noChangeAspect="1"/>
          </p:cNvPicPr>
          <p:nvPr/>
        </p:nvPicPr>
        <p:blipFill>
          <a:blip r:embed="rId4"/>
          <a:stretch>
            <a:fillRect/>
          </a:stretch>
        </p:blipFill>
        <p:spPr>
          <a:xfrm>
            <a:off x="8884110" y="1972446"/>
            <a:ext cx="170075" cy="170075"/>
          </a:xfrm>
          <a:prstGeom prst="rect">
            <a:avLst/>
          </a:prstGeom>
        </p:spPr>
      </p:pic>
      <p:pic>
        <p:nvPicPr>
          <p:cNvPr id="122" name="Picture 121">
            <a:extLst>
              <a:ext uri="{FF2B5EF4-FFF2-40B4-BE49-F238E27FC236}">
                <a16:creationId xmlns:a16="http://schemas.microsoft.com/office/drawing/2014/main" id="{91282FD8-5482-01BF-A2AA-E20B3387C7F9}"/>
              </a:ext>
            </a:extLst>
          </p:cNvPr>
          <p:cNvPicPr>
            <a:picLocks noChangeAspect="1"/>
          </p:cNvPicPr>
          <p:nvPr/>
        </p:nvPicPr>
        <p:blipFill>
          <a:blip r:embed="rId4"/>
          <a:stretch>
            <a:fillRect/>
          </a:stretch>
        </p:blipFill>
        <p:spPr>
          <a:xfrm>
            <a:off x="9244097" y="2255307"/>
            <a:ext cx="170075" cy="170075"/>
          </a:xfrm>
          <a:prstGeom prst="rect">
            <a:avLst/>
          </a:prstGeom>
        </p:spPr>
      </p:pic>
      <p:pic>
        <p:nvPicPr>
          <p:cNvPr id="123" name="Picture 122">
            <a:extLst>
              <a:ext uri="{FF2B5EF4-FFF2-40B4-BE49-F238E27FC236}">
                <a16:creationId xmlns:a16="http://schemas.microsoft.com/office/drawing/2014/main" id="{E28FAE5A-8340-01F2-DC2F-CB3E2A75A628}"/>
              </a:ext>
            </a:extLst>
          </p:cNvPr>
          <p:cNvPicPr>
            <a:picLocks noChangeAspect="1"/>
          </p:cNvPicPr>
          <p:nvPr/>
        </p:nvPicPr>
        <p:blipFill>
          <a:blip r:embed="rId4"/>
          <a:stretch>
            <a:fillRect/>
          </a:stretch>
        </p:blipFill>
        <p:spPr>
          <a:xfrm>
            <a:off x="9146750" y="2654623"/>
            <a:ext cx="170075" cy="170075"/>
          </a:xfrm>
          <a:prstGeom prst="rect">
            <a:avLst/>
          </a:prstGeom>
        </p:spPr>
      </p:pic>
      <p:pic>
        <p:nvPicPr>
          <p:cNvPr id="124" name="Picture 123">
            <a:extLst>
              <a:ext uri="{FF2B5EF4-FFF2-40B4-BE49-F238E27FC236}">
                <a16:creationId xmlns:a16="http://schemas.microsoft.com/office/drawing/2014/main" id="{DBCE4992-D994-4CA6-BEDA-763255EAAF30}"/>
              </a:ext>
            </a:extLst>
          </p:cNvPr>
          <p:cNvPicPr>
            <a:picLocks noChangeAspect="1"/>
          </p:cNvPicPr>
          <p:nvPr/>
        </p:nvPicPr>
        <p:blipFill>
          <a:blip r:embed="rId4"/>
          <a:stretch>
            <a:fillRect/>
          </a:stretch>
        </p:blipFill>
        <p:spPr>
          <a:xfrm>
            <a:off x="9151887" y="4318674"/>
            <a:ext cx="170075" cy="170075"/>
          </a:xfrm>
          <a:prstGeom prst="rect">
            <a:avLst/>
          </a:prstGeom>
        </p:spPr>
      </p:pic>
      <p:pic>
        <p:nvPicPr>
          <p:cNvPr id="125" name="Picture 124">
            <a:extLst>
              <a:ext uri="{FF2B5EF4-FFF2-40B4-BE49-F238E27FC236}">
                <a16:creationId xmlns:a16="http://schemas.microsoft.com/office/drawing/2014/main" id="{A1149B15-3736-B841-5EE9-7DD527CB112E}"/>
              </a:ext>
            </a:extLst>
          </p:cNvPr>
          <p:cNvPicPr>
            <a:picLocks noChangeAspect="1"/>
          </p:cNvPicPr>
          <p:nvPr/>
        </p:nvPicPr>
        <p:blipFill>
          <a:blip r:embed="rId4"/>
          <a:stretch>
            <a:fillRect/>
          </a:stretch>
        </p:blipFill>
        <p:spPr>
          <a:xfrm>
            <a:off x="9296894" y="2526852"/>
            <a:ext cx="170075" cy="170075"/>
          </a:xfrm>
          <a:prstGeom prst="rect">
            <a:avLst/>
          </a:prstGeom>
        </p:spPr>
      </p:pic>
      <p:pic>
        <p:nvPicPr>
          <p:cNvPr id="126" name="Picture 125">
            <a:extLst>
              <a:ext uri="{FF2B5EF4-FFF2-40B4-BE49-F238E27FC236}">
                <a16:creationId xmlns:a16="http://schemas.microsoft.com/office/drawing/2014/main" id="{FAE7CB25-96DC-79E2-DC50-3878BF8046DC}"/>
              </a:ext>
            </a:extLst>
          </p:cNvPr>
          <p:cNvPicPr>
            <a:picLocks noChangeAspect="1"/>
          </p:cNvPicPr>
          <p:nvPr/>
        </p:nvPicPr>
        <p:blipFill>
          <a:blip r:embed="rId4"/>
          <a:stretch>
            <a:fillRect/>
          </a:stretch>
        </p:blipFill>
        <p:spPr>
          <a:xfrm>
            <a:off x="9060452" y="1822255"/>
            <a:ext cx="170075" cy="170075"/>
          </a:xfrm>
          <a:prstGeom prst="rect">
            <a:avLst/>
          </a:prstGeom>
        </p:spPr>
      </p:pic>
      <p:pic>
        <p:nvPicPr>
          <p:cNvPr id="127" name="Picture 126">
            <a:extLst>
              <a:ext uri="{FF2B5EF4-FFF2-40B4-BE49-F238E27FC236}">
                <a16:creationId xmlns:a16="http://schemas.microsoft.com/office/drawing/2014/main" id="{9CA58CA0-436C-CA99-BF46-B5B161CC3066}"/>
              </a:ext>
            </a:extLst>
          </p:cNvPr>
          <p:cNvPicPr>
            <a:picLocks noChangeAspect="1"/>
          </p:cNvPicPr>
          <p:nvPr/>
        </p:nvPicPr>
        <p:blipFill>
          <a:blip r:embed="rId4"/>
          <a:stretch>
            <a:fillRect/>
          </a:stretch>
        </p:blipFill>
        <p:spPr>
          <a:xfrm>
            <a:off x="9189142" y="3309503"/>
            <a:ext cx="170075" cy="170075"/>
          </a:xfrm>
          <a:prstGeom prst="rect">
            <a:avLst/>
          </a:prstGeom>
        </p:spPr>
      </p:pic>
      <p:pic>
        <p:nvPicPr>
          <p:cNvPr id="128" name="Picture 127">
            <a:extLst>
              <a:ext uri="{FF2B5EF4-FFF2-40B4-BE49-F238E27FC236}">
                <a16:creationId xmlns:a16="http://schemas.microsoft.com/office/drawing/2014/main" id="{3832AF95-DB24-CB26-0A4A-0E56235B5F8B}"/>
              </a:ext>
            </a:extLst>
          </p:cNvPr>
          <p:cNvPicPr>
            <a:picLocks noChangeAspect="1"/>
          </p:cNvPicPr>
          <p:nvPr/>
        </p:nvPicPr>
        <p:blipFill>
          <a:blip r:embed="rId4"/>
          <a:stretch>
            <a:fillRect/>
          </a:stretch>
        </p:blipFill>
        <p:spPr>
          <a:xfrm>
            <a:off x="9511048" y="4110547"/>
            <a:ext cx="170075" cy="170075"/>
          </a:xfrm>
          <a:prstGeom prst="rect">
            <a:avLst/>
          </a:prstGeom>
        </p:spPr>
      </p:pic>
      <p:pic>
        <p:nvPicPr>
          <p:cNvPr id="129" name="Picture 128">
            <a:extLst>
              <a:ext uri="{FF2B5EF4-FFF2-40B4-BE49-F238E27FC236}">
                <a16:creationId xmlns:a16="http://schemas.microsoft.com/office/drawing/2014/main" id="{592A67C8-79B1-66B6-C414-8567CD416A1D}"/>
              </a:ext>
            </a:extLst>
          </p:cNvPr>
          <p:cNvPicPr>
            <a:picLocks noChangeAspect="1"/>
          </p:cNvPicPr>
          <p:nvPr/>
        </p:nvPicPr>
        <p:blipFill>
          <a:blip r:embed="rId4"/>
          <a:stretch>
            <a:fillRect/>
          </a:stretch>
        </p:blipFill>
        <p:spPr>
          <a:xfrm>
            <a:off x="9168475" y="3733520"/>
            <a:ext cx="170075" cy="170075"/>
          </a:xfrm>
          <a:prstGeom prst="rect">
            <a:avLst/>
          </a:prstGeom>
        </p:spPr>
      </p:pic>
      <p:pic>
        <p:nvPicPr>
          <p:cNvPr id="130" name="Picture 129">
            <a:extLst>
              <a:ext uri="{FF2B5EF4-FFF2-40B4-BE49-F238E27FC236}">
                <a16:creationId xmlns:a16="http://schemas.microsoft.com/office/drawing/2014/main" id="{9F4FADE4-1D49-11C9-7A23-26CE567BED8E}"/>
              </a:ext>
            </a:extLst>
          </p:cNvPr>
          <p:cNvPicPr>
            <a:picLocks noChangeAspect="1"/>
          </p:cNvPicPr>
          <p:nvPr/>
        </p:nvPicPr>
        <p:blipFill>
          <a:blip r:embed="rId4"/>
          <a:stretch>
            <a:fillRect/>
          </a:stretch>
        </p:blipFill>
        <p:spPr>
          <a:xfrm>
            <a:off x="9333794" y="4073532"/>
            <a:ext cx="170075" cy="170075"/>
          </a:xfrm>
          <a:prstGeom prst="rect">
            <a:avLst/>
          </a:prstGeom>
        </p:spPr>
      </p:pic>
      <p:pic>
        <p:nvPicPr>
          <p:cNvPr id="131" name="Picture 130">
            <a:extLst>
              <a:ext uri="{FF2B5EF4-FFF2-40B4-BE49-F238E27FC236}">
                <a16:creationId xmlns:a16="http://schemas.microsoft.com/office/drawing/2014/main" id="{C76E68DE-7E62-27CC-9BE1-FF508A16A057}"/>
              </a:ext>
            </a:extLst>
          </p:cNvPr>
          <p:cNvPicPr>
            <a:picLocks noChangeAspect="1"/>
          </p:cNvPicPr>
          <p:nvPr/>
        </p:nvPicPr>
        <p:blipFill>
          <a:blip r:embed="rId4"/>
          <a:stretch>
            <a:fillRect/>
          </a:stretch>
        </p:blipFill>
        <p:spPr>
          <a:xfrm>
            <a:off x="9378069" y="3716028"/>
            <a:ext cx="170075" cy="170075"/>
          </a:xfrm>
          <a:prstGeom prst="rect">
            <a:avLst/>
          </a:prstGeom>
        </p:spPr>
      </p:pic>
      <p:pic>
        <p:nvPicPr>
          <p:cNvPr id="132" name="Picture 131">
            <a:extLst>
              <a:ext uri="{FF2B5EF4-FFF2-40B4-BE49-F238E27FC236}">
                <a16:creationId xmlns:a16="http://schemas.microsoft.com/office/drawing/2014/main" id="{E4F78446-B502-E9B3-BE48-A57DD7FA1E7E}"/>
              </a:ext>
            </a:extLst>
          </p:cNvPr>
          <p:cNvPicPr>
            <a:picLocks noChangeAspect="1"/>
          </p:cNvPicPr>
          <p:nvPr/>
        </p:nvPicPr>
        <p:blipFill>
          <a:blip r:embed="rId4"/>
          <a:stretch>
            <a:fillRect/>
          </a:stretch>
        </p:blipFill>
        <p:spPr>
          <a:xfrm>
            <a:off x="9383046" y="2807886"/>
            <a:ext cx="170075" cy="170075"/>
          </a:xfrm>
          <a:prstGeom prst="rect">
            <a:avLst/>
          </a:prstGeom>
        </p:spPr>
      </p:pic>
      <p:pic>
        <p:nvPicPr>
          <p:cNvPr id="133" name="Picture 132">
            <a:extLst>
              <a:ext uri="{FF2B5EF4-FFF2-40B4-BE49-F238E27FC236}">
                <a16:creationId xmlns:a16="http://schemas.microsoft.com/office/drawing/2014/main" id="{A940FA9C-F36D-D20D-74F1-C34E82217540}"/>
              </a:ext>
            </a:extLst>
          </p:cNvPr>
          <p:cNvPicPr>
            <a:picLocks noChangeAspect="1"/>
          </p:cNvPicPr>
          <p:nvPr/>
        </p:nvPicPr>
        <p:blipFill>
          <a:blip r:embed="rId4"/>
          <a:stretch>
            <a:fillRect/>
          </a:stretch>
        </p:blipFill>
        <p:spPr>
          <a:xfrm>
            <a:off x="9151887" y="2900757"/>
            <a:ext cx="170075" cy="170075"/>
          </a:xfrm>
          <a:prstGeom prst="rect">
            <a:avLst/>
          </a:prstGeom>
        </p:spPr>
      </p:pic>
      <p:pic>
        <p:nvPicPr>
          <p:cNvPr id="134" name="Picture 133">
            <a:extLst>
              <a:ext uri="{FF2B5EF4-FFF2-40B4-BE49-F238E27FC236}">
                <a16:creationId xmlns:a16="http://schemas.microsoft.com/office/drawing/2014/main" id="{4C621A08-CDEA-241F-01AC-71190FE3F32F}"/>
              </a:ext>
            </a:extLst>
          </p:cNvPr>
          <p:cNvPicPr>
            <a:picLocks noChangeAspect="1"/>
          </p:cNvPicPr>
          <p:nvPr/>
        </p:nvPicPr>
        <p:blipFill>
          <a:blip r:embed="rId4"/>
          <a:stretch>
            <a:fillRect/>
          </a:stretch>
        </p:blipFill>
        <p:spPr>
          <a:xfrm>
            <a:off x="8569147" y="1397022"/>
            <a:ext cx="170075" cy="170075"/>
          </a:xfrm>
          <a:prstGeom prst="rect">
            <a:avLst/>
          </a:prstGeom>
        </p:spPr>
      </p:pic>
      <p:pic>
        <p:nvPicPr>
          <p:cNvPr id="135" name="Picture 134">
            <a:extLst>
              <a:ext uri="{FF2B5EF4-FFF2-40B4-BE49-F238E27FC236}">
                <a16:creationId xmlns:a16="http://schemas.microsoft.com/office/drawing/2014/main" id="{A0FD8A65-2D4B-6507-F5FD-A85920E8D381}"/>
              </a:ext>
            </a:extLst>
          </p:cNvPr>
          <p:cNvPicPr>
            <a:picLocks noChangeAspect="1"/>
          </p:cNvPicPr>
          <p:nvPr/>
        </p:nvPicPr>
        <p:blipFill>
          <a:blip r:embed="rId4"/>
          <a:stretch>
            <a:fillRect/>
          </a:stretch>
        </p:blipFill>
        <p:spPr>
          <a:xfrm>
            <a:off x="9408681" y="3022662"/>
            <a:ext cx="170075" cy="170075"/>
          </a:xfrm>
          <a:prstGeom prst="rect">
            <a:avLst/>
          </a:prstGeom>
        </p:spPr>
      </p:pic>
      <p:pic>
        <p:nvPicPr>
          <p:cNvPr id="136" name="Picture 135">
            <a:extLst>
              <a:ext uri="{FF2B5EF4-FFF2-40B4-BE49-F238E27FC236}">
                <a16:creationId xmlns:a16="http://schemas.microsoft.com/office/drawing/2014/main" id="{B2F5F1A1-E0BE-C13C-1BBA-C88A3390BF47}"/>
              </a:ext>
            </a:extLst>
          </p:cNvPr>
          <p:cNvPicPr>
            <a:picLocks noChangeAspect="1"/>
          </p:cNvPicPr>
          <p:nvPr/>
        </p:nvPicPr>
        <p:blipFill>
          <a:blip r:embed="rId4"/>
          <a:stretch>
            <a:fillRect/>
          </a:stretch>
        </p:blipFill>
        <p:spPr>
          <a:xfrm>
            <a:off x="9461010" y="3452132"/>
            <a:ext cx="170075" cy="170075"/>
          </a:xfrm>
          <a:prstGeom prst="rect">
            <a:avLst/>
          </a:prstGeom>
        </p:spPr>
      </p:pic>
      <p:pic>
        <p:nvPicPr>
          <p:cNvPr id="137" name="Picture 136">
            <a:extLst>
              <a:ext uri="{FF2B5EF4-FFF2-40B4-BE49-F238E27FC236}">
                <a16:creationId xmlns:a16="http://schemas.microsoft.com/office/drawing/2014/main" id="{3455D59F-CB1D-30ED-903E-2413EEADBD7C}"/>
              </a:ext>
            </a:extLst>
          </p:cNvPr>
          <p:cNvPicPr>
            <a:picLocks noChangeAspect="1"/>
          </p:cNvPicPr>
          <p:nvPr/>
        </p:nvPicPr>
        <p:blipFill>
          <a:blip r:embed="rId4"/>
          <a:stretch>
            <a:fillRect/>
          </a:stretch>
        </p:blipFill>
        <p:spPr>
          <a:xfrm>
            <a:off x="9135801" y="1993269"/>
            <a:ext cx="170075" cy="170075"/>
          </a:xfrm>
          <a:prstGeom prst="rect">
            <a:avLst/>
          </a:prstGeom>
        </p:spPr>
      </p:pic>
      <p:pic>
        <p:nvPicPr>
          <p:cNvPr id="138" name="Picture 137">
            <a:extLst>
              <a:ext uri="{FF2B5EF4-FFF2-40B4-BE49-F238E27FC236}">
                <a16:creationId xmlns:a16="http://schemas.microsoft.com/office/drawing/2014/main" id="{72A54164-C28C-3925-F67A-9E8E5699468B}"/>
              </a:ext>
            </a:extLst>
          </p:cNvPr>
          <p:cNvPicPr>
            <a:picLocks noChangeAspect="1"/>
          </p:cNvPicPr>
          <p:nvPr/>
        </p:nvPicPr>
        <p:blipFill>
          <a:blip r:embed="rId4"/>
          <a:stretch>
            <a:fillRect/>
          </a:stretch>
        </p:blipFill>
        <p:spPr>
          <a:xfrm>
            <a:off x="8902880" y="1426829"/>
            <a:ext cx="170075" cy="170075"/>
          </a:xfrm>
          <a:prstGeom prst="rect">
            <a:avLst/>
          </a:prstGeom>
        </p:spPr>
      </p:pic>
      <p:pic>
        <p:nvPicPr>
          <p:cNvPr id="139" name="Picture 138">
            <a:extLst>
              <a:ext uri="{FF2B5EF4-FFF2-40B4-BE49-F238E27FC236}">
                <a16:creationId xmlns:a16="http://schemas.microsoft.com/office/drawing/2014/main" id="{193CD473-C8C9-A33C-0E4C-877357371B54}"/>
              </a:ext>
            </a:extLst>
          </p:cNvPr>
          <p:cNvPicPr>
            <a:picLocks noChangeAspect="1"/>
          </p:cNvPicPr>
          <p:nvPr/>
        </p:nvPicPr>
        <p:blipFill>
          <a:blip r:embed="rId4"/>
          <a:stretch>
            <a:fillRect/>
          </a:stretch>
        </p:blipFill>
        <p:spPr>
          <a:xfrm>
            <a:off x="8846517" y="1747256"/>
            <a:ext cx="170075" cy="170075"/>
          </a:xfrm>
          <a:prstGeom prst="rect">
            <a:avLst/>
          </a:prstGeom>
        </p:spPr>
      </p:pic>
      <p:pic>
        <p:nvPicPr>
          <p:cNvPr id="140" name="Picture 139">
            <a:extLst>
              <a:ext uri="{FF2B5EF4-FFF2-40B4-BE49-F238E27FC236}">
                <a16:creationId xmlns:a16="http://schemas.microsoft.com/office/drawing/2014/main" id="{9551CD3C-BE3F-F7B3-7EFC-B40BEE70B5E3}"/>
              </a:ext>
            </a:extLst>
          </p:cNvPr>
          <p:cNvPicPr>
            <a:picLocks noChangeAspect="1"/>
          </p:cNvPicPr>
          <p:nvPr/>
        </p:nvPicPr>
        <p:blipFill>
          <a:blip r:embed="rId4"/>
          <a:stretch>
            <a:fillRect/>
          </a:stretch>
        </p:blipFill>
        <p:spPr>
          <a:xfrm>
            <a:off x="8453439" y="1125851"/>
            <a:ext cx="170075" cy="170075"/>
          </a:xfrm>
          <a:prstGeom prst="rect">
            <a:avLst/>
          </a:prstGeom>
        </p:spPr>
      </p:pic>
      <p:pic>
        <p:nvPicPr>
          <p:cNvPr id="141" name="Picture 140">
            <a:extLst>
              <a:ext uri="{FF2B5EF4-FFF2-40B4-BE49-F238E27FC236}">
                <a16:creationId xmlns:a16="http://schemas.microsoft.com/office/drawing/2014/main" id="{ECB1CA7D-6850-563B-4D78-5C71F1424F10}"/>
              </a:ext>
            </a:extLst>
          </p:cNvPr>
          <p:cNvPicPr>
            <a:picLocks noChangeAspect="1"/>
          </p:cNvPicPr>
          <p:nvPr/>
        </p:nvPicPr>
        <p:blipFill>
          <a:blip r:embed="rId4"/>
          <a:stretch>
            <a:fillRect/>
          </a:stretch>
        </p:blipFill>
        <p:spPr>
          <a:xfrm>
            <a:off x="8712121" y="1596904"/>
            <a:ext cx="170075" cy="170075"/>
          </a:xfrm>
          <a:prstGeom prst="rect">
            <a:avLst/>
          </a:prstGeom>
        </p:spPr>
      </p:pic>
      <p:pic>
        <p:nvPicPr>
          <p:cNvPr id="142" name="Picture 141">
            <a:extLst>
              <a:ext uri="{FF2B5EF4-FFF2-40B4-BE49-F238E27FC236}">
                <a16:creationId xmlns:a16="http://schemas.microsoft.com/office/drawing/2014/main" id="{9C2C7226-B0FC-1B30-088D-CB526A4C511C}"/>
              </a:ext>
            </a:extLst>
          </p:cNvPr>
          <p:cNvPicPr>
            <a:picLocks noChangeAspect="1"/>
          </p:cNvPicPr>
          <p:nvPr/>
        </p:nvPicPr>
        <p:blipFill>
          <a:blip r:embed="rId4"/>
          <a:stretch>
            <a:fillRect/>
          </a:stretch>
        </p:blipFill>
        <p:spPr>
          <a:xfrm>
            <a:off x="8749797" y="1274816"/>
            <a:ext cx="170075" cy="170075"/>
          </a:xfrm>
          <a:prstGeom prst="rect">
            <a:avLst/>
          </a:prstGeom>
        </p:spPr>
      </p:pic>
      <p:pic>
        <p:nvPicPr>
          <p:cNvPr id="143" name="Picture 142">
            <a:extLst>
              <a:ext uri="{FF2B5EF4-FFF2-40B4-BE49-F238E27FC236}">
                <a16:creationId xmlns:a16="http://schemas.microsoft.com/office/drawing/2014/main" id="{7F1E9539-4CF2-8134-76FB-4A65A6912ECB}"/>
              </a:ext>
            </a:extLst>
          </p:cNvPr>
          <p:cNvPicPr>
            <a:picLocks noChangeAspect="1"/>
          </p:cNvPicPr>
          <p:nvPr/>
        </p:nvPicPr>
        <p:blipFill>
          <a:blip r:embed="rId4"/>
          <a:stretch>
            <a:fillRect/>
          </a:stretch>
        </p:blipFill>
        <p:spPr>
          <a:xfrm>
            <a:off x="8277059" y="902738"/>
            <a:ext cx="170075" cy="170075"/>
          </a:xfrm>
          <a:prstGeom prst="rect">
            <a:avLst/>
          </a:prstGeom>
        </p:spPr>
      </p:pic>
      <p:pic>
        <p:nvPicPr>
          <p:cNvPr id="144" name="Picture 143">
            <a:extLst>
              <a:ext uri="{FF2B5EF4-FFF2-40B4-BE49-F238E27FC236}">
                <a16:creationId xmlns:a16="http://schemas.microsoft.com/office/drawing/2014/main" id="{3D733342-7E73-B3CD-ED35-DD5FE57E5432}"/>
              </a:ext>
            </a:extLst>
          </p:cNvPr>
          <p:cNvPicPr>
            <a:picLocks noChangeAspect="1"/>
          </p:cNvPicPr>
          <p:nvPr/>
        </p:nvPicPr>
        <p:blipFill>
          <a:blip r:embed="rId4"/>
          <a:stretch>
            <a:fillRect/>
          </a:stretch>
        </p:blipFill>
        <p:spPr>
          <a:xfrm>
            <a:off x="8729175" y="1049626"/>
            <a:ext cx="170075" cy="170075"/>
          </a:xfrm>
          <a:prstGeom prst="rect">
            <a:avLst/>
          </a:prstGeom>
        </p:spPr>
      </p:pic>
      <p:pic>
        <p:nvPicPr>
          <p:cNvPr id="145" name="Picture 144">
            <a:extLst>
              <a:ext uri="{FF2B5EF4-FFF2-40B4-BE49-F238E27FC236}">
                <a16:creationId xmlns:a16="http://schemas.microsoft.com/office/drawing/2014/main" id="{62A4EA4A-07D3-FC55-8724-1541A791D008}"/>
              </a:ext>
            </a:extLst>
          </p:cNvPr>
          <p:cNvPicPr>
            <a:picLocks noChangeAspect="1"/>
          </p:cNvPicPr>
          <p:nvPr/>
        </p:nvPicPr>
        <p:blipFill>
          <a:blip r:embed="rId4"/>
          <a:stretch>
            <a:fillRect/>
          </a:stretch>
        </p:blipFill>
        <p:spPr>
          <a:xfrm>
            <a:off x="8524699" y="913060"/>
            <a:ext cx="170075" cy="170075"/>
          </a:xfrm>
          <a:prstGeom prst="rect">
            <a:avLst/>
          </a:prstGeom>
        </p:spPr>
      </p:pic>
      <p:pic>
        <p:nvPicPr>
          <p:cNvPr id="146" name="Picture 145">
            <a:extLst>
              <a:ext uri="{FF2B5EF4-FFF2-40B4-BE49-F238E27FC236}">
                <a16:creationId xmlns:a16="http://schemas.microsoft.com/office/drawing/2014/main" id="{10D420E9-1854-E4E4-FBAD-07DCEE9BB0F6}"/>
              </a:ext>
            </a:extLst>
          </p:cNvPr>
          <p:cNvPicPr>
            <a:picLocks noChangeAspect="1"/>
          </p:cNvPicPr>
          <p:nvPr/>
        </p:nvPicPr>
        <p:blipFill>
          <a:blip r:embed="rId3"/>
          <a:stretch>
            <a:fillRect/>
          </a:stretch>
        </p:blipFill>
        <p:spPr>
          <a:xfrm flipH="1">
            <a:off x="9852796" y="1311933"/>
            <a:ext cx="170127" cy="170127"/>
          </a:xfrm>
          <a:prstGeom prst="rect">
            <a:avLst/>
          </a:prstGeom>
        </p:spPr>
      </p:pic>
      <p:pic>
        <p:nvPicPr>
          <p:cNvPr id="147" name="Picture 146">
            <a:extLst>
              <a:ext uri="{FF2B5EF4-FFF2-40B4-BE49-F238E27FC236}">
                <a16:creationId xmlns:a16="http://schemas.microsoft.com/office/drawing/2014/main" id="{4CF0C22C-193D-C486-D078-C0113A451120}"/>
              </a:ext>
            </a:extLst>
          </p:cNvPr>
          <p:cNvPicPr>
            <a:picLocks noChangeAspect="1"/>
          </p:cNvPicPr>
          <p:nvPr/>
        </p:nvPicPr>
        <p:blipFill>
          <a:blip r:embed="rId4"/>
          <a:stretch>
            <a:fillRect/>
          </a:stretch>
        </p:blipFill>
        <p:spPr>
          <a:xfrm>
            <a:off x="9008555" y="2228497"/>
            <a:ext cx="170075" cy="170075"/>
          </a:xfrm>
          <a:prstGeom prst="rect">
            <a:avLst/>
          </a:prstGeom>
        </p:spPr>
      </p:pic>
      <p:pic>
        <p:nvPicPr>
          <p:cNvPr id="148" name="Picture 147">
            <a:extLst>
              <a:ext uri="{FF2B5EF4-FFF2-40B4-BE49-F238E27FC236}">
                <a16:creationId xmlns:a16="http://schemas.microsoft.com/office/drawing/2014/main" id="{F2B7788A-14C3-F994-14A1-27CFCB5FD30C}"/>
              </a:ext>
            </a:extLst>
          </p:cNvPr>
          <p:cNvPicPr>
            <a:picLocks noChangeAspect="1"/>
          </p:cNvPicPr>
          <p:nvPr/>
        </p:nvPicPr>
        <p:blipFill>
          <a:blip r:embed="rId4"/>
          <a:stretch>
            <a:fillRect/>
          </a:stretch>
        </p:blipFill>
        <p:spPr>
          <a:xfrm>
            <a:off x="9498976" y="3894875"/>
            <a:ext cx="170075" cy="170075"/>
          </a:xfrm>
          <a:prstGeom prst="rect">
            <a:avLst/>
          </a:prstGeom>
        </p:spPr>
      </p:pic>
      <p:sp>
        <p:nvSpPr>
          <p:cNvPr id="149" name="TextBox 148">
            <a:extLst>
              <a:ext uri="{FF2B5EF4-FFF2-40B4-BE49-F238E27FC236}">
                <a16:creationId xmlns:a16="http://schemas.microsoft.com/office/drawing/2014/main" id="{23A67CE4-3547-40B9-306D-75BCA8D1887E}"/>
              </a:ext>
            </a:extLst>
          </p:cNvPr>
          <p:cNvSpPr txBox="1"/>
          <p:nvPr/>
        </p:nvSpPr>
        <p:spPr>
          <a:xfrm>
            <a:off x="10015602" y="510257"/>
            <a:ext cx="173124" cy="353943"/>
          </a:xfrm>
          <a:prstGeom prst="rect">
            <a:avLst/>
          </a:prstGeom>
          <a:noFill/>
        </p:spPr>
        <p:txBody>
          <a:bodyPr wrap="none" lIns="0" tIns="0" rIns="0" bIns="0" rtlCol="0">
            <a:spAutoFit/>
          </a:bodyPr>
          <a:lstStyle/>
          <a:p>
            <a:r>
              <a:rPr lang="en-US" sz="2300" dirty="0">
                <a:latin typeface="Source Sans Pro" panose="020B0503030403020204" pitchFamily="34" charset="0"/>
                <a:ea typeface="Source Sans Pro" panose="020B0503030403020204" pitchFamily="34" charset="0"/>
              </a:rPr>
              <a:t>B</a:t>
            </a:r>
          </a:p>
        </p:txBody>
      </p:sp>
      <p:pic>
        <p:nvPicPr>
          <p:cNvPr id="150" name="Picture 149">
            <a:extLst>
              <a:ext uri="{FF2B5EF4-FFF2-40B4-BE49-F238E27FC236}">
                <a16:creationId xmlns:a16="http://schemas.microsoft.com/office/drawing/2014/main" id="{067A5DDF-E71A-1CC1-2B50-C14E7170E200}"/>
              </a:ext>
            </a:extLst>
          </p:cNvPr>
          <p:cNvPicPr>
            <a:picLocks noChangeAspect="1"/>
          </p:cNvPicPr>
          <p:nvPr/>
        </p:nvPicPr>
        <p:blipFill>
          <a:blip r:embed="rId3"/>
          <a:stretch>
            <a:fillRect/>
          </a:stretch>
        </p:blipFill>
        <p:spPr>
          <a:xfrm flipH="1">
            <a:off x="9774593" y="2134508"/>
            <a:ext cx="170127" cy="170127"/>
          </a:xfrm>
          <a:prstGeom prst="rect">
            <a:avLst/>
          </a:prstGeom>
        </p:spPr>
      </p:pic>
      <p:pic>
        <p:nvPicPr>
          <p:cNvPr id="151" name="Picture 150">
            <a:extLst>
              <a:ext uri="{FF2B5EF4-FFF2-40B4-BE49-F238E27FC236}">
                <a16:creationId xmlns:a16="http://schemas.microsoft.com/office/drawing/2014/main" id="{7E2483D0-0516-2D72-966E-69848C4CEDCD}"/>
              </a:ext>
            </a:extLst>
          </p:cNvPr>
          <p:cNvPicPr>
            <a:picLocks noChangeAspect="1"/>
          </p:cNvPicPr>
          <p:nvPr/>
        </p:nvPicPr>
        <p:blipFill>
          <a:blip r:embed="rId4"/>
          <a:stretch>
            <a:fillRect/>
          </a:stretch>
        </p:blipFill>
        <p:spPr>
          <a:xfrm>
            <a:off x="9553261" y="3622207"/>
            <a:ext cx="170075" cy="170075"/>
          </a:xfrm>
          <a:prstGeom prst="rect">
            <a:avLst/>
          </a:prstGeom>
        </p:spPr>
      </p:pic>
      <p:pic>
        <p:nvPicPr>
          <p:cNvPr id="152" name="Picture 151">
            <a:extLst>
              <a:ext uri="{FF2B5EF4-FFF2-40B4-BE49-F238E27FC236}">
                <a16:creationId xmlns:a16="http://schemas.microsoft.com/office/drawing/2014/main" id="{C2B16AF1-7779-1B3B-E21B-6C3586456464}"/>
              </a:ext>
            </a:extLst>
          </p:cNvPr>
          <p:cNvPicPr>
            <a:picLocks noChangeAspect="1"/>
          </p:cNvPicPr>
          <p:nvPr/>
        </p:nvPicPr>
        <p:blipFill>
          <a:blip r:embed="rId4"/>
          <a:stretch>
            <a:fillRect/>
          </a:stretch>
        </p:blipFill>
        <p:spPr>
          <a:xfrm>
            <a:off x="9327777" y="4271100"/>
            <a:ext cx="170075" cy="170075"/>
          </a:xfrm>
          <a:prstGeom prst="rect">
            <a:avLst/>
          </a:prstGeom>
        </p:spPr>
      </p:pic>
      <p:pic>
        <p:nvPicPr>
          <p:cNvPr id="153" name="Picture 152">
            <a:extLst>
              <a:ext uri="{FF2B5EF4-FFF2-40B4-BE49-F238E27FC236}">
                <a16:creationId xmlns:a16="http://schemas.microsoft.com/office/drawing/2014/main" id="{1DD42D1B-AEA2-51B9-2F92-820767E6BE1D}"/>
              </a:ext>
            </a:extLst>
          </p:cNvPr>
          <p:cNvPicPr>
            <a:picLocks noChangeAspect="1"/>
          </p:cNvPicPr>
          <p:nvPr/>
        </p:nvPicPr>
        <p:blipFill>
          <a:blip r:embed="rId4"/>
          <a:stretch>
            <a:fillRect/>
          </a:stretch>
        </p:blipFill>
        <p:spPr>
          <a:xfrm>
            <a:off x="9226582" y="3079853"/>
            <a:ext cx="170075" cy="170075"/>
          </a:xfrm>
          <a:prstGeom prst="rect">
            <a:avLst/>
          </a:prstGeom>
        </p:spPr>
      </p:pic>
      <p:pic>
        <p:nvPicPr>
          <p:cNvPr id="154" name="Picture 153">
            <a:extLst>
              <a:ext uri="{FF2B5EF4-FFF2-40B4-BE49-F238E27FC236}">
                <a16:creationId xmlns:a16="http://schemas.microsoft.com/office/drawing/2014/main" id="{9CC5579D-82A3-B8E7-5E1F-53CCB7504867}"/>
              </a:ext>
            </a:extLst>
          </p:cNvPr>
          <p:cNvPicPr>
            <a:picLocks noChangeAspect="1"/>
          </p:cNvPicPr>
          <p:nvPr/>
        </p:nvPicPr>
        <p:blipFill>
          <a:blip r:embed="rId4"/>
          <a:stretch>
            <a:fillRect/>
          </a:stretch>
        </p:blipFill>
        <p:spPr>
          <a:xfrm>
            <a:off x="9370814" y="3250629"/>
            <a:ext cx="170075" cy="170075"/>
          </a:xfrm>
          <a:prstGeom prst="rect">
            <a:avLst/>
          </a:prstGeom>
        </p:spPr>
      </p:pic>
      <p:pic>
        <p:nvPicPr>
          <p:cNvPr id="155" name="Picture 154">
            <a:extLst>
              <a:ext uri="{FF2B5EF4-FFF2-40B4-BE49-F238E27FC236}">
                <a16:creationId xmlns:a16="http://schemas.microsoft.com/office/drawing/2014/main" id="{24FCAAB3-0B46-66BD-A8D1-5EC990A39EE3}"/>
              </a:ext>
            </a:extLst>
          </p:cNvPr>
          <p:cNvPicPr>
            <a:picLocks noChangeAspect="1"/>
          </p:cNvPicPr>
          <p:nvPr/>
        </p:nvPicPr>
        <p:blipFill>
          <a:blip r:embed="rId4"/>
          <a:stretch>
            <a:fillRect/>
          </a:stretch>
        </p:blipFill>
        <p:spPr>
          <a:xfrm>
            <a:off x="8987917" y="1607447"/>
            <a:ext cx="170075" cy="170075"/>
          </a:xfrm>
          <a:prstGeom prst="rect">
            <a:avLst/>
          </a:prstGeom>
        </p:spPr>
      </p:pic>
      <p:sp>
        <p:nvSpPr>
          <p:cNvPr id="156" name="TextBox 155">
            <a:extLst>
              <a:ext uri="{FF2B5EF4-FFF2-40B4-BE49-F238E27FC236}">
                <a16:creationId xmlns:a16="http://schemas.microsoft.com/office/drawing/2014/main" id="{05AD0F6E-F08E-9A9F-8DBF-E098FB585A19}"/>
              </a:ext>
            </a:extLst>
          </p:cNvPr>
          <p:cNvSpPr txBox="1"/>
          <p:nvPr/>
        </p:nvSpPr>
        <p:spPr>
          <a:xfrm>
            <a:off x="9956806" y="3072242"/>
            <a:ext cx="827150" cy="276999"/>
          </a:xfrm>
          <a:prstGeom prst="rect">
            <a:avLst/>
          </a:prstGeom>
          <a:noFill/>
        </p:spPr>
        <p:txBody>
          <a:bodyPr wrap="none" lIns="0" tIns="0" rIns="0" bIns="0" rtlCol="0">
            <a:spAutoFit/>
          </a:bodyPr>
          <a:lstStyle/>
          <a:p>
            <a:pPr algn="ctr"/>
            <a:r>
              <a:rPr lang="en-US" dirty="0">
                <a:latin typeface="Source Sans Pro" panose="020B0503030403020204" pitchFamily="34" charset="0"/>
                <a:ea typeface="Source Sans Pro" panose="020B0503030403020204" pitchFamily="34" charset="0"/>
              </a:rPr>
              <a:t>Genfluss</a:t>
            </a:r>
          </a:p>
        </p:txBody>
      </p:sp>
      <p:sp>
        <p:nvSpPr>
          <p:cNvPr id="157" name="TextBox 156">
            <a:extLst>
              <a:ext uri="{FF2B5EF4-FFF2-40B4-BE49-F238E27FC236}">
                <a16:creationId xmlns:a16="http://schemas.microsoft.com/office/drawing/2014/main" id="{4C665D19-6F9F-AE52-8D76-32497A8A263E}"/>
              </a:ext>
            </a:extLst>
          </p:cNvPr>
          <p:cNvSpPr txBox="1"/>
          <p:nvPr/>
        </p:nvSpPr>
        <p:spPr>
          <a:xfrm>
            <a:off x="763240" y="491013"/>
            <a:ext cx="1171796" cy="384721"/>
          </a:xfrm>
          <a:prstGeom prst="rect">
            <a:avLst/>
          </a:prstGeom>
          <a:noFill/>
        </p:spPr>
        <p:txBody>
          <a:bodyPr wrap="none" lIns="0" tIns="0" rIns="0" bIns="0" rtlCol="0">
            <a:spAutoFit/>
          </a:bodyPr>
          <a:lstStyle/>
          <a:p>
            <a:r>
              <a:rPr lang="en-US" sz="2500" u="sng" dirty="0">
                <a:latin typeface="Source Sans Pro" panose="020B0503030403020204" pitchFamily="34" charset="0"/>
                <a:ea typeface="Source Sans Pro" panose="020B0503030403020204" pitchFamily="34" charset="0"/>
              </a:rPr>
              <a:t>Isolation</a:t>
            </a:r>
          </a:p>
        </p:txBody>
      </p:sp>
      <p:sp>
        <p:nvSpPr>
          <p:cNvPr id="159" name="TextBox 158">
            <a:extLst>
              <a:ext uri="{FF2B5EF4-FFF2-40B4-BE49-F238E27FC236}">
                <a16:creationId xmlns:a16="http://schemas.microsoft.com/office/drawing/2014/main" id="{26C03A93-028A-A15E-91CA-2EFFDC37F125}"/>
              </a:ext>
            </a:extLst>
          </p:cNvPr>
          <p:cNvSpPr txBox="1"/>
          <p:nvPr/>
        </p:nvSpPr>
        <p:spPr>
          <a:xfrm>
            <a:off x="5727494" y="434332"/>
            <a:ext cx="1072409" cy="384721"/>
          </a:xfrm>
          <a:prstGeom prst="rect">
            <a:avLst/>
          </a:prstGeom>
          <a:noFill/>
        </p:spPr>
        <p:txBody>
          <a:bodyPr wrap="none" lIns="0" tIns="0" rIns="0" bIns="0" rtlCol="0">
            <a:spAutoFit/>
          </a:bodyPr>
          <a:lstStyle/>
          <a:p>
            <a:r>
              <a:rPr lang="en-US" sz="2500" u="sng" dirty="0">
                <a:latin typeface="Source Sans Pro" panose="020B0503030403020204" pitchFamily="34" charset="0"/>
                <a:ea typeface="Source Sans Pro" panose="020B0503030403020204" pitchFamily="34" charset="0"/>
              </a:rPr>
              <a:t>Kontakt</a:t>
            </a:r>
          </a:p>
        </p:txBody>
      </p:sp>
    </p:spTree>
    <p:extLst>
      <p:ext uri="{BB962C8B-B14F-4D97-AF65-F5344CB8AC3E}">
        <p14:creationId xmlns:p14="http://schemas.microsoft.com/office/powerpoint/2010/main" val="706485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3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3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4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1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41"/>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55"/>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39"/>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26"/>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37"/>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21"/>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47"/>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22"/>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20"/>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25"/>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123"/>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132"/>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133"/>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153"/>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135"/>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115"/>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113"/>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116"/>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114"/>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150"/>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117"/>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156"/>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nodeType="clickEffect">
                                  <p:stCondLst>
                                    <p:cond delay="0"/>
                                  </p:stCondLst>
                                  <p:childTnLst>
                                    <p:set>
                                      <p:cBhvr>
                                        <p:cTn id="76" dur="1" fill="hold">
                                          <p:stCondLst>
                                            <p:cond delay="0"/>
                                          </p:stCondLst>
                                        </p:cTn>
                                        <p:tgtEl>
                                          <p:spTgt spid="127"/>
                                        </p:tgtEl>
                                        <p:attrNameLst>
                                          <p:attrName>style.visibility</p:attrName>
                                        </p:attrNameLst>
                                      </p:cBhvr>
                                      <p:to>
                                        <p:strVal val="visible"/>
                                      </p:to>
                                    </p:set>
                                  </p:childTnLst>
                                </p:cTn>
                              </p:par>
                              <p:par>
                                <p:cTn id="77" presetID="1" presetClass="entr" presetSubtype="0" fill="hold" nodeType="withEffect">
                                  <p:stCondLst>
                                    <p:cond delay="0"/>
                                  </p:stCondLst>
                                  <p:childTnLst>
                                    <p:set>
                                      <p:cBhvr>
                                        <p:cTn id="78" dur="1" fill="hold">
                                          <p:stCondLst>
                                            <p:cond delay="0"/>
                                          </p:stCondLst>
                                        </p:cTn>
                                        <p:tgtEl>
                                          <p:spTgt spid="154"/>
                                        </p:tgtEl>
                                        <p:attrNameLst>
                                          <p:attrName>style.visibility</p:attrName>
                                        </p:attrNameLst>
                                      </p:cBhvr>
                                      <p:to>
                                        <p:strVal val="visible"/>
                                      </p:to>
                                    </p:set>
                                  </p:childTnLst>
                                </p:cTn>
                              </p:par>
                              <p:par>
                                <p:cTn id="79" presetID="1" presetClass="entr" presetSubtype="0" fill="hold" nodeType="withEffect">
                                  <p:stCondLst>
                                    <p:cond delay="0"/>
                                  </p:stCondLst>
                                  <p:childTnLst>
                                    <p:set>
                                      <p:cBhvr>
                                        <p:cTn id="80" dur="1" fill="hold">
                                          <p:stCondLst>
                                            <p:cond delay="0"/>
                                          </p:stCondLst>
                                        </p:cTn>
                                        <p:tgtEl>
                                          <p:spTgt spid="112"/>
                                        </p:tgtEl>
                                        <p:attrNameLst>
                                          <p:attrName>style.visibility</p:attrName>
                                        </p:attrNameLst>
                                      </p:cBhvr>
                                      <p:to>
                                        <p:strVal val="visible"/>
                                      </p:to>
                                    </p:set>
                                  </p:childTnLst>
                                </p:cTn>
                              </p:par>
                              <p:par>
                                <p:cTn id="81" presetID="1" presetClass="entr" presetSubtype="0" fill="hold" nodeType="withEffect">
                                  <p:stCondLst>
                                    <p:cond delay="0"/>
                                  </p:stCondLst>
                                  <p:childTnLst>
                                    <p:set>
                                      <p:cBhvr>
                                        <p:cTn id="82" dur="1" fill="hold">
                                          <p:stCondLst>
                                            <p:cond delay="0"/>
                                          </p:stCondLst>
                                        </p:cTn>
                                        <p:tgtEl>
                                          <p:spTgt spid="136"/>
                                        </p:tgtEl>
                                        <p:attrNameLst>
                                          <p:attrName>style.visibility</p:attrName>
                                        </p:attrNameLst>
                                      </p:cBhvr>
                                      <p:to>
                                        <p:strVal val="visible"/>
                                      </p:to>
                                    </p:set>
                                  </p:childTnLst>
                                </p:cTn>
                              </p:par>
                              <p:par>
                                <p:cTn id="83" presetID="1" presetClass="entr" presetSubtype="0" fill="hold" nodeType="withEffect">
                                  <p:stCondLst>
                                    <p:cond delay="0"/>
                                  </p:stCondLst>
                                  <p:childTnLst>
                                    <p:set>
                                      <p:cBhvr>
                                        <p:cTn id="84" dur="1" fill="hold">
                                          <p:stCondLst>
                                            <p:cond delay="0"/>
                                          </p:stCondLst>
                                        </p:cTn>
                                        <p:tgtEl>
                                          <p:spTgt spid="111"/>
                                        </p:tgtEl>
                                        <p:attrNameLst>
                                          <p:attrName>style.visibility</p:attrName>
                                        </p:attrNameLst>
                                      </p:cBhvr>
                                      <p:to>
                                        <p:strVal val="visible"/>
                                      </p:to>
                                    </p:set>
                                  </p:childTnLst>
                                </p:cTn>
                              </p:par>
                              <p:par>
                                <p:cTn id="85" presetID="1" presetClass="entr" presetSubtype="0" fill="hold" nodeType="withEffect">
                                  <p:stCondLst>
                                    <p:cond delay="0"/>
                                  </p:stCondLst>
                                  <p:childTnLst>
                                    <p:set>
                                      <p:cBhvr>
                                        <p:cTn id="86" dur="1" fill="hold">
                                          <p:stCondLst>
                                            <p:cond delay="0"/>
                                          </p:stCondLst>
                                        </p:cTn>
                                        <p:tgtEl>
                                          <p:spTgt spid="151"/>
                                        </p:tgtEl>
                                        <p:attrNameLst>
                                          <p:attrName>style.visibility</p:attrName>
                                        </p:attrNameLst>
                                      </p:cBhvr>
                                      <p:to>
                                        <p:strVal val="visible"/>
                                      </p:to>
                                    </p:set>
                                  </p:childTnLst>
                                </p:cTn>
                              </p:par>
                              <p:par>
                                <p:cTn id="87" presetID="1" presetClass="entr" presetSubtype="0" fill="hold" nodeType="withEffect">
                                  <p:stCondLst>
                                    <p:cond delay="0"/>
                                  </p:stCondLst>
                                  <p:childTnLst>
                                    <p:set>
                                      <p:cBhvr>
                                        <p:cTn id="88" dur="1" fill="hold">
                                          <p:stCondLst>
                                            <p:cond delay="0"/>
                                          </p:stCondLst>
                                        </p:cTn>
                                        <p:tgtEl>
                                          <p:spTgt spid="131"/>
                                        </p:tgtEl>
                                        <p:attrNameLst>
                                          <p:attrName>style.visibility</p:attrName>
                                        </p:attrNameLst>
                                      </p:cBhvr>
                                      <p:to>
                                        <p:strVal val="visible"/>
                                      </p:to>
                                    </p:set>
                                  </p:childTnLst>
                                </p:cTn>
                              </p:par>
                              <p:par>
                                <p:cTn id="89" presetID="1" presetClass="entr" presetSubtype="0" fill="hold" nodeType="withEffect">
                                  <p:stCondLst>
                                    <p:cond delay="0"/>
                                  </p:stCondLst>
                                  <p:childTnLst>
                                    <p:set>
                                      <p:cBhvr>
                                        <p:cTn id="90" dur="1" fill="hold">
                                          <p:stCondLst>
                                            <p:cond delay="0"/>
                                          </p:stCondLst>
                                        </p:cTn>
                                        <p:tgtEl>
                                          <p:spTgt spid="129"/>
                                        </p:tgtEl>
                                        <p:attrNameLst>
                                          <p:attrName>style.visibility</p:attrName>
                                        </p:attrNameLst>
                                      </p:cBhvr>
                                      <p:to>
                                        <p:strVal val="visible"/>
                                      </p:to>
                                    </p:set>
                                  </p:childTnLst>
                                </p:cTn>
                              </p:par>
                              <p:par>
                                <p:cTn id="91" presetID="1" presetClass="entr" presetSubtype="0" fill="hold" nodeType="withEffect">
                                  <p:stCondLst>
                                    <p:cond delay="0"/>
                                  </p:stCondLst>
                                  <p:childTnLst>
                                    <p:set>
                                      <p:cBhvr>
                                        <p:cTn id="92" dur="1" fill="hold">
                                          <p:stCondLst>
                                            <p:cond delay="0"/>
                                          </p:stCondLst>
                                        </p:cTn>
                                        <p:tgtEl>
                                          <p:spTgt spid="110"/>
                                        </p:tgtEl>
                                        <p:attrNameLst>
                                          <p:attrName>style.visibility</p:attrName>
                                        </p:attrNameLst>
                                      </p:cBhvr>
                                      <p:to>
                                        <p:strVal val="visible"/>
                                      </p:to>
                                    </p:set>
                                  </p:childTnLst>
                                </p:cTn>
                              </p:par>
                              <p:par>
                                <p:cTn id="93" presetID="1" presetClass="entr" presetSubtype="0" fill="hold" nodeType="withEffect">
                                  <p:stCondLst>
                                    <p:cond delay="0"/>
                                  </p:stCondLst>
                                  <p:childTnLst>
                                    <p:set>
                                      <p:cBhvr>
                                        <p:cTn id="94" dur="1" fill="hold">
                                          <p:stCondLst>
                                            <p:cond delay="0"/>
                                          </p:stCondLst>
                                        </p:cTn>
                                        <p:tgtEl>
                                          <p:spTgt spid="148"/>
                                        </p:tgtEl>
                                        <p:attrNameLst>
                                          <p:attrName>style.visibility</p:attrName>
                                        </p:attrNameLst>
                                      </p:cBhvr>
                                      <p:to>
                                        <p:strVal val="visible"/>
                                      </p:to>
                                    </p:set>
                                  </p:childTnLst>
                                </p:cTn>
                              </p:par>
                              <p:par>
                                <p:cTn id="95" presetID="1" presetClass="entr" presetSubtype="0" fill="hold" nodeType="withEffect">
                                  <p:stCondLst>
                                    <p:cond delay="0"/>
                                  </p:stCondLst>
                                  <p:childTnLst>
                                    <p:set>
                                      <p:cBhvr>
                                        <p:cTn id="96" dur="1" fill="hold">
                                          <p:stCondLst>
                                            <p:cond delay="0"/>
                                          </p:stCondLst>
                                        </p:cTn>
                                        <p:tgtEl>
                                          <p:spTgt spid="109"/>
                                        </p:tgtEl>
                                        <p:attrNameLst>
                                          <p:attrName>style.visibility</p:attrName>
                                        </p:attrNameLst>
                                      </p:cBhvr>
                                      <p:to>
                                        <p:strVal val="visible"/>
                                      </p:to>
                                    </p:set>
                                  </p:childTnLst>
                                </p:cTn>
                              </p:par>
                              <p:par>
                                <p:cTn id="97" presetID="1" presetClass="entr" presetSubtype="0" fill="hold" nodeType="withEffect">
                                  <p:stCondLst>
                                    <p:cond delay="0"/>
                                  </p:stCondLst>
                                  <p:childTnLst>
                                    <p:set>
                                      <p:cBhvr>
                                        <p:cTn id="98" dur="1" fill="hold">
                                          <p:stCondLst>
                                            <p:cond delay="0"/>
                                          </p:stCondLst>
                                        </p:cTn>
                                        <p:tgtEl>
                                          <p:spTgt spid="130"/>
                                        </p:tgtEl>
                                        <p:attrNameLst>
                                          <p:attrName>style.visibility</p:attrName>
                                        </p:attrNameLst>
                                      </p:cBhvr>
                                      <p:to>
                                        <p:strVal val="visible"/>
                                      </p:to>
                                    </p:set>
                                  </p:childTnLst>
                                </p:cTn>
                              </p:par>
                              <p:par>
                                <p:cTn id="99" presetID="1" presetClass="entr" presetSubtype="0" fill="hold" nodeType="withEffect">
                                  <p:stCondLst>
                                    <p:cond delay="0"/>
                                  </p:stCondLst>
                                  <p:childTnLst>
                                    <p:set>
                                      <p:cBhvr>
                                        <p:cTn id="100" dur="1" fill="hold">
                                          <p:stCondLst>
                                            <p:cond delay="0"/>
                                          </p:stCondLst>
                                        </p:cTn>
                                        <p:tgtEl>
                                          <p:spTgt spid="128"/>
                                        </p:tgtEl>
                                        <p:attrNameLst>
                                          <p:attrName>style.visibility</p:attrName>
                                        </p:attrNameLst>
                                      </p:cBhvr>
                                      <p:to>
                                        <p:strVal val="visible"/>
                                      </p:to>
                                    </p:set>
                                  </p:childTnLst>
                                </p:cTn>
                              </p:par>
                              <p:par>
                                <p:cTn id="101" presetID="1" presetClass="entr" presetSubtype="0" fill="hold" nodeType="withEffect">
                                  <p:stCondLst>
                                    <p:cond delay="0"/>
                                  </p:stCondLst>
                                  <p:childTnLst>
                                    <p:set>
                                      <p:cBhvr>
                                        <p:cTn id="102" dur="1" fill="hold">
                                          <p:stCondLst>
                                            <p:cond delay="0"/>
                                          </p:stCondLst>
                                        </p:cTn>
                                        <p:tgtEl>
                                          <p:spTgt spid="152"/>
                                        </p:tgtEl>
                                        <p:attrNameLst>
                                          <p:attrName>style.visibility</p:attrName>
                                        </p:attrNameLst>
                                      </p:cBhvr>
                                      <p:to>
                                        <p:strVal val="visible"/>
                                      </p:to>
                                    </p:set>
                                  </p:childTnLst>
                                </p:cTn>
                              </p:par>
                              <p:par>
                                <p:cTn id="103" presetID="1" presetClass="entr" presetSubtype="0" fill="hold" nodeType="withEffect">
                                  <p:stCondLst>
                                    <p:cond delay="0"/>
                                  </p:stCondLst>
                                  <p:childTnLst>
                                    <p:set>
                                      <p:cBhvr>
                                        <p:cTn id="104" dur="1" fill="hold">
                                          <p:stCondLst>
                                            <p:cond delay="0"/>
                                          </p:stCondLst>
                                        </p:cTn>
                                        <p:tgtEl>
                                          <p:spTgt spid="108"/>
                                        </p:tgtEl>
                                        <p:attrNameLst>
                                          <p:attrName>style.visibility</p:attrName>
                                        </p:attrNameLst>
                                      </p:cBhvr>
                                      <p:to>
                                        <p:strVal val="visible"/>
                                      </p:to>
                                    </p:set>
                                  </p:childTnLst>
                                </p:cTn>
                              </p:par>
                              <p:par>
                                <p:cTn id="105" presetID="1" presetClass="entr" presetSubtype="0" fill="hold" nodeType="withEffect">
                                  <p:stCondLst>
                                    <p:cond delay="0"/>
                                  </p:stCondLst>
                                  <p:childTnLst>
                                    <p:set>
                                      <p:cBhvr>
                                        <p:cTn id="106" dur="1" fill="hold">
                                          <p:stCondLst>
                                            <p:cond delay="0"/>
                                          </p:stCondLst>
                                        </p:cTn>
                                        <p:tgtEl>
                                          <p:spTgt spid="124"/>
                                        </p:tgtEl>
                                        <p:attrNameLst>
                                          <p:attrName>style.visibility</p:attrName>
                                        </p:attrNameLst>
                                      </p:cBhvr>
                                      <p:to>
                                        <p:strVal val="visible"/>
                                      </p:to>
                                    </p:set>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nodeType="clickEffect">
                                  <p:stCondLst>
                                    <p:cond delay="0"/>
                                  </p:stCondLst>
                                  <p:childTnLst>
                                    <p:set>
                                      <p:cBhvr>
                                        <p:cTn id="110" dur="1" fill="hold">
                                          <p:stCondLst>
                                            <p:cond delay="0"/>
                                          </p:stCondLst>
                                        </p:cTn>
                                        <p:tgtEl>
                                          <p:spTgt spid="10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43BB661-974B-4C0C-D192-5777384447ED}"/>
              </a:ext>
            </a:extLst>
          </p:cNvPr>
          <p:cNvSpPr>
            <a:spLocks noGrp="1"/>
          </p:cNvSpPr>
          <p:nvPr>
            <p:ph type="title"/>
          </p:nvPr>
        </p:nvSpPr>
        <p:spPr/>
        <p:txBody>
          <a:bodyPr/>
          <a:lstStyle/>
          <a:p>
            <a:r>
              <a:rPr lang="de-CH" dirty="0"/>
              <a:t>Gruppenpuzzle I</a:t>
            </a:r>
          </a:p>
        </p:txBody>
      </p:sp>
      <p:sp>
        <p:nvSpPr>
          <p:cNvPr id="3" name="Inhaltsplatzhalter 2">
            <a:extLst>
              <a:ext uri="{FF2B5EF4-FFF2-40B4-BE49-F238E27FC236}">
                <a16:creationId xmlns:a16="http://schemas.microsoft.com/office/drawing/2014/main" id="{06F2F432-3B23-B74C-911A-24256F0F894D}"/>
              </a:ext>
            </a:extLst>
          </p:cNvPr>
          <p:cNvSpPr>
            <a:spLocks noGrp="1"/>
          </p:cNvSpPr>
          <p:nvPr>
            <p:ph idx="1"/>
          </p:nvPr>
        </p:nvSpPr>
        <p:spPr>
          <a:xfrm>
            <a:off x="838200" y="1546766"/>
            <a:ext cx="5257800" cy="4351338"/>
          </a:xfrm>
        </p:spPr>
        <p:txBody>
          <a:bodyPr>
            <a:noAutofit/>
          </a:bodyPr>
          <a:lstStyle/>
          <a:p>
            <a:pPr marL="0" indent="0">
              <a:buNone/>
            </a:pPr>
            <a:r>
              <a:rPr lang="de-CH" sz="2000" i="1" dirty="0"/>
              <a:t>Gruppen A und B: Sprachfamilie</a:t>
            </a:r>
            <a:endParaRPr lang="de-CH" sz="2000" dirty="0"/>
          </a:p>
          <a:p>
            <a:pPr marL="0" indent="0">
              <a:buNone/>
            </a:pPr>
            <a:r>
              <a:rPr lang="de-CH" sz="2000" dirty="0"/>
              <a:t>Arbeitsauftrag: Wählen Sie auf </a:t>
            </a:r>
            <a:r>
              <a:rPr lang="de-CH" sz="2000" dirty="0">
                <a:hlinkClick r:id="rId2"/>
              </a:rPr>
              <a:t>https://glottolog.org/glottolog/family</a:t>
            </a:r>
            <a:r>
              <a:rPr lang="de-CH" sz="2000" dirty="0"/>
              <a:t> eine Sprachfamilie aus (z. B. Indoeuropäisch).</a:t>
            </a:r>
          </a:p>
          <a:p>
            <a:pPr marL="0" indent="0">
              <a:buNone/>
            </a:pPr>
            <a:r>
              <a:rPr lang="de-CH" sz="2000" dirty="0"/>
              <a:t>Notieren Sie sich: </a:t>
            </a:r>
          </a:p>
          <a:p>
            <a:pPr lvl="0"/>
            <a:r>
              <a:rPr lang="de-CH" sz="2000" dirty="0"/>
              <a:t>Die geographische Verteilung dieser Sprachfamilie: In welchen Regionen werden Sprachen dieser Sprachfamilie gesprochen? Notieren Sie sich mindestens 4 Länder.</a:t>
            </a:r>
          </a:p>
          <a:p>
            <a:pPr lvl="0"/>
            <a:r>
              <a:rPr lang="de-CH" sz="2000" dirty="0"/>
              <a:t>Mögliche Gründe für die geographische Verteilung der Sprachen einer Sprachfamilie.</a:t>
            </a:r>
          </a:p>
          <a:p>
            <a:pPr marL="0" indent="0">
              <a:buNone/>
            </a:pPr>
            <a:endParaRPr lang="de-CH" sz="2000" dirty="0"/>
          </a:p>
        </p:txBody>
      </p:sp>
      <p:sp>
        <p:nvSpPr>
          <p:cNvPr id="4" name="Fußzeilenplatzhalter 3">
            <a:extLst>
              <a:ext uri="{FF2B5EF4-FFF2-40B4-BE49-F238E27FC236}">
                <a16:creationId xmlns:a16="http://schemas.microsoft.com/office/drawing/2014/main" id="{19931700-CD46-4C95-B08A-3E187D14F83E}"/>
              </a:ext>
            </a:extLst>
          </p:cNvPr>
          <p:cNvSpPr>
            <a:spLocks noGrp="1"/>
          </p:cNvSpPr>
          <p:nvPr>
            <p:ph type="ftr" sz="quarter" idx="11"/>
          </p:nvPr>
        </p:nvSpPr>
        <p:spPr/>
        <p:txBody>
          <a:bodyPr/>
          <a:lstStyle/>
          <a:p>
            <a:r>
              <a:rPr lang="de-CH"/>
              <a:t>lingedu.ch</a:t>
            </a:r>
            <a:endParaRPr lang="de-CH" dirty="0"/>
          </a:p>
        </p:txBody>
      </p:sp>
      <p:sp>
        <p:nvSpPr>
          <p:cNvPr id="5" name="Foliennummernplatzhalter 4">
            <a:extLst>
              <a:ext uri="{FF2B5EF4-FFF2-40B4-BE49-F238E27FC236}">
                <a16:creationId xmlns:a16="http://schemas.microsoft.com/office/drawing/2014/main" id="{35099147-4FE3-44F2-5F15-ADD057F951FC}"/>
              </a:ext>
            </a:extLst>
          </p:cNvPr>
          <p:cNvSpPr>
            <a:spLocks noGrp="1"/>
          </p:cNvSpPr>
          <p:nvPr>
            <p:ph type="sldNum" sz="quarter" idx="12"/>
          </p:nvPr>
        </p:nvSpPr>
        <p:spPr/>
        <p:txBody>
          <a:bodyPr/>
          <a:lstStyle/>
          <a:p>
            <a:fld id="{CA85EE98-F69B-324A-9959-79D5EB3644DB}" type="slidenum">
              <a:rPr lang="de-CH" smtClean="0"/>
              <a:t>3</a:t>
            </a:fld>
            <a:endParaRPr lang="de-CH"/>
          </a:p>
        </p:txBody>
      </p:sp>
      <p:sp>
        <p:nvSpPr>
          <p:cNvPr id="6" name="Inhaltsplatzhalter 2">
            <a:extLst>
              <a:ext uri="{FF2B5EF4-FFF2-40B4-BE49-F238E27FC236}">
                <a16:creationId xmlns:a16="http://schemas.microsoft.com/office/drawing/2014/main" id="{203A6CA3-F279-BE38-E547-F37C32D715E6}"/>
              </a:ext>
            </a:extLst>
          </p:cNvPr>
          <p:cNvSpPr txBox="1">
            <a:spLocks/>
          </p:cNvSpPr>
          <p:nvPr/>
        </p:nvSpPr>
        <p:spPr>
          <a:xfrm>
            <a:off x="6536389" y="459265"/>
            <a:ext cx="52578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600" kern="1200" baseline="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CH" sz="2000" i="1" dirty="0"/>
              <a:t>Gruppen C und D: Sprachdichte</a:t>
            </a:r>
            <a:endParaRPr lang="de-CH" sz="2000" dirty="0"/>
          </a:p>
          <a:p>
            <a:pPr marL="0" indent="0">
              <a:buNone/>
            </a:pPr>
            <a:r>
              <a:rPr lang="de-CH" sz="2000" dirty="0"/>
              <a:t>Arbeitsauftrag: Suchen Sie auf der Karte im Arbeitsdossier Regionen mit sehr hoher und sehr niedriger Sprachdichte.</a:t>
            </a:r>
          </a:p>
          <a:p>
            <a:pPr marL="0" indent="0">
              <a:buNone/>
            </a:pPr>
            <a:r>
              <a:rPr lang="de-CH" sz="2000" dirty="0"/>
              <a:t>Notieren Sie sich:</a:t>
            </a:r>
          </a:p>
          <a:p>
            <a:pPr lvl="0"/>
            <a:r>
              <a:rPr lang="de-CH" sz="2000" dirty="0"/>
              <a:t>Je ein Beispiel für hohe und niedrige Sprachdichte.</a:t>
            </a:r>
          </a:p>
          <a:p>
            <a:pPr lvl="0"/>
            <a:r>
              <a:rPr lang="de-CH" sz="2000" dirty="0"/>
              <a:t>Mögliche Gründe für hohe und für niedrige Sprachdichte.</a:t>
            </a:r>
          </a:p>
          <a:p>
            <a:pPr marL="0" indent="0">
              <a:buFont typeface="Arial" panose="020B0604020202020204" pitchFamily="34" charset="0"/>
              <a:buNone/>
            </a:pPr>
            <a:endParaRPr lang="de-CH" sz="2000" dirty="0"/>
          </a:p>
        </p:txBody>
      </p:sp>
      <p:pic>
        <p:nvPicPr>
          <p:cNvPr id="7" name="Picture 6" descr="A map of the world&#10;&#10;AI-generated content may be incorrect.">
            <a:extLst>
              <a:ext uri="{FF2B5EF4-FFF2-40B4-BE49-F238E27FC236}">
                <a16:creationId xmlns:a16="http://schemas.microsoft.com/office/drawing/2014/main" id="{40D4F40D-BFBB-4AD6-4CDF-42E63E3CC8C7}"/>
              </a:ext>
            </a:extLst>
          </p:cNvPr>
          <p:cNvPicPr>
            <a:picLocks noChangeAspect="1"/>
          </p:cNvPicPr>
          <p:nvPr/>
        </p:nvPicPr>
        <p:blipFill>
          <a:blip r:embed="rId3"/>
          <a:stretch>
            <a:fillRect/>
          </a:stretch>
        </p:blipFill>
        <p:spPr>
          <a:xfrm>
            <a:off x="6721976" y="3565103"/>
            <a:ext cx="4886625" cy="2097143"/>
          </a:xfrm>
          <a:prstGeom prst="rect">
            <a:avLst/>
          </a:prstGeom>
        </p:spPr>
      </p:pic>
      <p:grpSp>
        <p:nvGrpSpPr>
          <p:cNvPr id="8" name="Group 7">
            <a:extLst>
              <a:ext uri="{FF2B5EF4-FFF2-40B4-BE49-F238E27FC236}">
                <a16:creationId xmlns:a16="http://schemas.microsoft.com/office/drawing/2014/main" id="{5A76C55F-2DBA-FC81-544E-2EFC42EF1952}"/>
              </a:ext>
            </a:extLst>
          </p:cNvPr>
          <p:cNvGrpSpPr/>
          <p:nvPr/>
        </p:nvGrpSpPr>
        <p:grpSpPr>
          <a:xfrm>
            <a:off x="11068877" y="3647043"/>
            <a:ext cx="922655" cy="1290955"/>
            <a:chOff x="0" y="0"/>
            <a:chExt cx="923193" cy="1291456"/>
          </a:xfrm>
        </p:grpSpPr>
        <p:pic>
          <p:nvPicPr>
            <p:cNvPr id="9" name="Picture 8" descr="A colorful gradient with black text&#10;&#10;AI-generated content may be incorrect.">
              <a:extLst>
                <a:ext uri="{FF2B5EF4-FFF2-40B4-BE49-F238E27FC236}">
                  <a16:creationId xmlns:a16="http://schemas.microsoft.com/office/drawing/2014/main" id="{1223A9BD-F093-218A-3B72-BD8B131239C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0304" y="218941"/>
              <a:ext cx="570230" cy="1072515"/>
            </a:xfrm>
            <a:prstGeom prst="rect">
              <a:avLst/>
            </a:prstGeom>
          </p:spPr>
        </p:pic>
        <p:sp>
          <p:nvSpPr>
            <p:cNvPr id="10" name="Text Box 4">
              <a:extLst>
                <a:ext uri="{FF2B5EF4-FFF2-40B4-BE49-F238E27FC236}">
                  <a16:creationId xmlns:a16="http://schemas.microsoft.com/office/drawing/2014/main" id="{9903B7F5-92E5-84DC-2C0B-DB01830C469A}"/>
                </a:ext>
              </a:extLst>
            </p:cNvPr>
            <p:cNvSpPr txBox="1"/>
            <p:nvPr/>
          </p:nvSpPr>
          <p:spPr>
            <a:xfrm>
              <a:off x="0" y="0"/>
              <a:ext cx="923193" cy="228600"/>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just">
                <a:buNone/>
              </a:pPr>
              <a:r>
                <a:rPr lang="de-CH" sz="800" kern="1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log(#Sprachen)</a:t>
              </a:r>
              <a:endParaRPr lang="en-US" sz="1200" kern="1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p:txBody>
        </p:sp>
      </p:grpSp>
      <p:sp>
        <p:nvSpPr>
          <p:cNvPr id="11" name="Textfeld 10">
            <a:extLst>
              <a:ext uri="{FF2B5EF4-FFF2-40B4-BE49-F238E27FC236}">
                <a16:creationId xmlns:a16="http://schemas.microsoft.com/office/drawing/2014/main" id="{C081E8CC-FD66-270E-6477-89C2BE40799E}"/>
              </a:ext>
            </a:extLst>
          </p:cNvPr>
          <p:cNvSpPr txBox="1"/>
          <p:nvPr/>
        </p:nvSpPr>
        <p:spPr>
          <a:xfrm>
            <a:off x="6659265" y="5591522"/>
            <a:ext cx="4870939" cy="1015663"/>
          </a:xfrm>
          <a:prstGeom prst="rect">
            <a:avLst/>
          </a:prstGeom>
          <a:noFill/>
        </p:spPr>
        <p:txBody>
          <a:bodyPr wrap="square" rtlCol="0">
            <a:spAutoFit/>
          </a:bodyPr>
          <a:lstStyle/>
          <a:p>
            <a:r>
              <a:rPr lang="de-CH" sz="1200" dirty="0"/>
              <a:t>Abbildung: angepasst von Graff, A., Ringen, E. J., </a:t>
            </a:r>
            <a:r>
              <a:rPr lang="de-CH" sz="1200" dirty="0" err="1"/>
              <a:t>Zakharko</a:t>
            </a:r>
            <a:r>
              <a:rPr lang="de-CH" sz="1200" dirty="0"/>
              <a:t>, T., Stoneking, M., Shimizu, K. K., Bickel, B., &amp; Barbieri, C. (2026). </a:t>
            </a:r>
            <a:r>
              <a:rPr lang="en-US" sz="1200" i="1" dirty="0"/>
              <a:t>An inverse correlation between structural linguistic and human genetic diversity</a:t>
            </a:r>
            <a:r>
              <a:rPr lang="en-US" sz="1200" dirty="0"/>
              <a:t>. </a:t>
            </a:r>
            <a:r>
              <a:rPr lang="de-CH" sz="1200" dirty="0" err="1"/>
              <a:t>Proc</a:t>
            </a:r>
            <a:r>
              <a:rPr lang="de-CH" sz="1200" dirty="0"/>
              <a:t>. </a:t>
            </a:r>
            <a:r>
              <a:rPr lang="de-CH" sz="1200" dirty="0" err="1"/>
              <a:t>Natl</a:t>
            </a:r>
            <a:r>
              <a:rPr lang="de-CH" sz="1200" dirty="0"/>
              <a:t>. Acad. </a:t>
            </a:r>
            <a:r>
              <a:rPr lang="de-CH" sz="1200" dirty="0" err="1"/>
              <a:t>Sci</a:t>
            </a:r>
            <a:r>
              <a:rPr lang="de-CH" sz="1200" dirty="0"/>
              <a:t>. U.S.A. 123 (18) </a:t>
            </a:r>
            <a:r>
              <a:rPr lang="en-US" sz="1200" dirty="0"/>
              <a:t>. </a:t>
            </a:r>
            <a:r>
              <a:rPr lang="de-CH" sz="1200" dirty="0">
                <a:hlinkClick r:id="rId5"/>
              </a:rPr>
              <a:t>https://doi.org/10.1073/pnas.2526762123</a:t>
            </a:r>
            <a:endParaRPr lang="de-CH" sz="1200" dirty="0"/>
          </a:p>
        </p:txBody>
      </p:sp>
      <p:sp>
        <p:nvSpPr>
          <p:cNvPr id="13" name="Textfeld 12">
            <a:extLst>
              <a:ext uri="{FF2B5EF4-FFF2-40B4-BE49-F238E27FC236}">
                <a16:creationId xmlns:a16="http://schemas.microsoft.com/office/drawing/2014/main" id="{C1FB5268-A387-2F26-4F29-41115C9D8976}"/>
              </a:ext>
            </a:extLst>
          </p:cNvPr>
          <p:cNvSpPr txBox="1"/>
          <p:nvPr/>
        </p:nvSpPr>
        <p:spPr>
          <a:xfrm>
            <a:off x="4561838" y="6354375"/>
            <a:ext cx="1587063" cy="276999"/>
          </a:xfrm>
          <a:prstGeom prst="rect">
            <a:avLst/>
          </a:prstGeom>
          <a:noFill/>
        </p:spPr>
        <p:txBody>
          <a:bodyPr wrap="square" rtlCol="0">
            <a:spAutoFit/>
          </a:bodyPr>
          <a:lstStyle/>
          <a:p>
            <a:r>
              <a:rPr lang="de-CH" sz="1200" dirty="0"/>
              <a:t>QR-Code: </a:t>
            </a:r>
            <a:r>
              <a:rPr lang="de-CH" sz="1200" dirty="0" err="1"/>
              <a:t>Glottolog</a:t>
            </a:r>
            <a:r>
              <a:rPr lang="de-CH" sz="1200" dirty="0"/>
              <a:t>.</a:t>
            </a:r>
          </a:p>
        </p:txBody>
      </p:sp>
      <p:pic>
        <p:nvPicPr>
          <p:cNvPr id="14" name="Grafik 13">
            <a:extLst>
              <a:ext uri="{FF2B5EF4-FFF2-40B4-BE49-F238E27FC236}">
                <a16:creationId xmlns:a16="http://schemas.microsoft.com/office/drawing/2014/main" id="{78C82393-AAC6-DA5A-CBDE-7B07D5335936}"/>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775922" y="5264444"/>
            <a:ext cx="1123978" cy="1123978"/>
          </a:xfrm>
          <a:prstGeom prst="rect">
            <a:avLst/>
          </a:prstGeom>
          <a:noFill/>
          <a:ln>
            <a:noFill/>
          </a:ln>
        </p:spPr>
      </p:pic>
    </p:spTree>
    <p:extLst>
      <p:ext uri="{BB962C8B-B14F-4D97-AF65-F5344CB8AC3E}">
        <p14:creationId xmlns:p14="http://schemas.microsoft.com/office/powerpoint/2010/main" val="26414045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C5F5721-A22A-E048-7A3B-72109BA18445}"/>
              </a:ext>
            </a:extLst>
          </p:cNvPr>
          <p:cNvSpPr>
            <a:spLocks noGrp="1"/>
          </p:cNvSpPr>
          <p:nvPr>
            <p:ph type="title"/>
          </p:nvPr>
        </p:nvSpPr>
        <p:spPr/>
        <p:txBody>
          <a:bodyPr/>
          <a:lstStyle/>
          <a:p>
            <a:r>
              <a:rPr lang="de-CH" dirty="0"/>
              <a:t>Gruppenpuzzle II</a:t>
            </a:r>
          </a:p>
        </p:txBody>
      </p:sp>
      <p:sp>
        <p:nvSpPr>
          <p:cNvPr id="3" name="Inhaltsplatzhalter 2">
            <a:extLst>
              <a:ext uri="{FF2B5EF4-FFF2-40B4-BE49-F238E27FC236}">
                <a16:creationId xmlns:a16="http://schemas.microsoft.com/office/drawing/2014/main" id="{A39A8AC6-36C2-3872-BDFC-F36536A17E8F}"/>
              </a:ext>
            </a:extLst>
          </p:cNvPr>
          <p:cNvSpPr>
            <a:spLocks noGrp="1"/>
          </p:cNvSpPr>
          <p:nvPr>
            <p:ph idx="1"/>
          </p:nvPr>
        </p:nvSpPr>
        <p:spPr/>
        <p:txBody>
          <a:bodyPr/>
          <a:lstStyle/>
          <a:p>
            <a:pPr lvl="0"/>
            <a:r>
              <a:rPr lang="de-CH" dirty="0"/>
              <a:t>Was haben die unterschiedlichen Beobachtungen gemeinsam?</a:t>
            </a:r>
          </a:p>
          <a:p>
            <a:r>
              <a:rPr lang="de-CH" dirty="0"/>
              <a:t>Welche Aspekte der sprachlichen Vielfalt werden in der Definition von Sprachdichte nicht berücksichtigt?</a:t>
            </a:r>
          </a:p>
          <a:p>
            <a:pPr marL="0" indent="0">
              <a:buNone/>
            </a:pPr>
            <a:endParaRPr lang="de-CH" dirty="0"/>
          </a:p>
        </p:txBody>
      </p:sp>
      <p:sp>
        <p:nvSpPr>
          <p:cNvPr id="4" name="Fußzeilenplatzhalter 3">
            <a:extLst>
              <a:ext uri="{FF2B5EF4-FFF2-40B4-BE49-F238E27FC236}">
                <a16:creationId xmlns:a16="http://schemas.microsoft.com/office/drawing/2014/main" id="{E609564D-F402-9071-5A06-69CBC6C855A7}"/>
              </a:ext>
            </a:extLst>
          </p:cNvPr>
          <p:cNvSpPr>
            <a:spLocks noGrp="1"/>
          </p:cNvSpPr>
          <p:nvPr>
            <p:ph type="ftr" sz="quarter" idx="11"/>
          </p:nvPr>
        </p:nvSpPr>
        <p:spPr/>
        <p:txBody>
          <a:bodyPr/>
          <a:lstStyle/>
          <a:p>
            <a:r>
              <a:rPr lang="de-CH"/>
              <a:t>lingedu.ch</a:t>
            </a:r>
            <a:endParaRPr lang="de-CH" dirty="0"/>
          </a:p>
        </p:txBody>
      </p:sp>
      <p:sp>
        <p:nvSpPr>
          <p:cNvPr id="5" name="Foliennummernplatzhalter 4">
            <a:extLst>
              <a:ext uri="{FF2B5EF4-FFF2-40B4-BE49-F238E27FC236}">
                <a16:creationId xmlns:a16="http://schemas.microsoft.com/office/drawing/2014/main" id="{B1E2D905-06FE-04D2-D800-3202C9BE5C78}"/>
              </a:ext>
            </a:extLst>
          </p:cNvPr>
          <p:cNvSpPr>
            <a:spLocks noGrp="1"/>
          </p:cNvSpPr>
          <p:nvPr>
            <p:ph type="sldNum" sz="quarter" idx="12"/>
          </p:nvPr>
        </p:nvSpPr>
        <p:spPr/>
        <p:txBody>
          <a:bodyPr/>
          <a:lstStyle/>
          <a:p>
            <a:fld id="{CA85EE98-F69B-324A-9959-79D5EB3644DB}" type="slidenum">
              <a:rPr lang="de-CH" smtClean="0"/>
              <a:t>4</a:t>
            </a:fld>
            <a:endParaRPr lang="de-CH"/>
          </a:p>
        </p:txBody>
      </p:sp>
    </p:spTree>
    <p:extLst>
      <p:ext uri="{BB962C8B-B14F-4D97-AF65-F5344CB8AC3E}">
        <p14:creationId xmlns:p14="http://schemas.microsoft.com/office/powerpoint/2010/main" val="26441912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A9B427C-B235-9814-E538-63E21CD3F543}"/>
              </a:ext>
            </a:extLst>
          </p:cNvPr>
          <p:cNvSpPr>
            <a:spLocks noGrp="1"/>
          </p:cNvSpPr>
          <p:nvPr>
            <p:ph type="title"/>
          </p:nvPr>
        </p:nvSpPr>
        <p:spPr/>
        <p:txBody>
          <a:bodyPr>
            <a:normAutofit/>
          </a:bodyPr>
          <a:lstStyle/>
          <a:p>
            <a:r>
              <a:rPr lang="de-CH" dirty="0"/>
              <a:t>Fazit: Was sagt uns das Gruppenpuzzle über sprachliche Vielfalt?</a:t>
            </a:r>
          </a:p>
        </p:txBody>
      </p:sp>
      <p:sp>
        <p:nvSpPr>
          <p:cNvPr id="4" name="Fußzeilenplatzhalter 3">
            <a:extLst>
              <a:ext uri="{FF2B5EF4-FFF2-40B4-BE49-F238E27FC236}">
                <a16:creationId xmlns:a16="http://schemas.microsoft.com/office/drawing/2014/main" id="{E8F0E63D-0383-32EE-7F8E-BC268FAF0BB1}"/>
              </a:ext>
            </a:extLst>
          </p:cNvPr>
          <p:cNvSpPr>
            <a:spLocks noGrp="1"/>
          </p:cNvSpPr>
          <p:nvPr>
            <p:ph type="ftr" sz="quarter" idx="11"/>
          </p:nvPr>
        </p:nvSpPr>
        <p:spPr/>
        <p:txBody>
          <a:bodyPr/>
          <a:lstStyle/>
          <a:p>
            <a:r>
              <a:rPr lang="de-CH"/>
              <a:t>lingedu.ch</a:t>
            </a:r>
            <a:endParaRPr lang="de-CH" dirty="0"/>
          </a:p>
        </p:txBody>
      </p:sp>
      <p:sp>
        <p:nvSpPr>
          <p:cNvPr id="5" name="Foliennummernplatzhalter 4">
            <a:extLst>
              <a:ext uri="{FF2B5EF4-FFF2-40B4-BE49-F238E27FC236}">
                <a16:creationId xmlns:a16="http://schemas.microsoft.com/office/drawing/2014/main" id="{B0621DAF-BBD4-89EE-6BB9-C9324C3398CB}"/>
              </a:ext>
            </a:extLst>
          </p:cNvPr>
          <p:cNvSpPr>
            <a:spLocks noGrp="1"/>
          </p:cNvSpPr>
          <p:nvPr>
            <p:ph type="sldNum" sz="quarter" idx="12"/>
          </p:nvPr>
        </p:nvSpPr>
        <p:spPr/>
        <p:txBody>
          <a:bodyPr/>
          <a:lstStyle/>
          <a:p>
            <a:fld id="{CA85EE98-F69B-324A-9959-79D5EB3644DB}" type="slidenum">
              <a:rPr lang="de-CH" smtClean="0"/>
              <a:t>5</a:t>
            </a:fld>
            <a:endParaRPr lang="de-CH"/>
          </a:p>
        </p:txBody>
      </p:sp>
      <p:sp>
        <p:nvSpPr>
          <p:cNvPr id="11" name="Textfeld 10">
            <a:extLst>
              <a:ext uri="{FF2B5EF4-FFF2-40B4-BE49-F238E27FC236}">
                <a16:creationId xmlns:a16="http://schemas.microsoft.com/office/drawing/2014/main" id="{FB3A7637-49EC-4DE5-A71C-A023271F89E0}"/>
              </a:ext>
            </a:extLst>
          </p:cNvPr>
          <p:cNvSpPr txBox="1"/>
          <p:nvPr/>
        </p:nvSpPr>
        <p:spPr>
          <a:xfrm>
            <a:off x="838200" y="2284978"/>
            <a:ext cx="10515600" cy="2758202"/>
          </a:xfrm>
          <a:prstGeom prst="roundRect">
            <a:avLst/>
          </a:prstGeom>
          <a:solidFill>
            <a:schemeClr val="accent1">
              <a:alpha val="50000"/>
            </a:schemeClr>
          </a:solidFill>
          <a:ln>
            <a:noFill/>
          </a:ln>
        </p:spPr>
        <p:style>
          <a:lnRef idx="0">
            <a:scrgbClr r="0" g="0" b="0"/>
          </a:lnRef>
          <a:fillRef idx="0">
            <a:scrgbClr r="0" g="0" b="0"/>
          </a:fillRef>
          <a:effectRef idx="0">
            <a:scrgbClr r="0" g="0" b="0"/>
          </a:effectRef>
          <a:fontRef idx="minor">
            <a:schemeClr val="lt1"/>
          </a:fontRef>
        </p:style>
        <p:txBody>
          <a:bodyPr wrap="square">
            <a:spAutoFit/>
          </a:bodyPr>
          <a:lstStyle/>
          <a:p>
            <a:pPr>
              <a:buNone/>
            </a:pPr>
            <a:r>
              <a:rPr lang="de-CH" sz="2600" kern="100" dirty="0">
                <a:solidFill>
                  <a:srgbClr val="000000"/>
                </a:solidFill>
                <a:effectLst/>
                <a:latin typeface="Arial" panose="020B0604020202020204" pitchFamily="34" charset="0"/>
                <a:ea typeface="Arial" panose="020B0604020202020204" pitchFamily="34" charset="0"/>
                <a:cs typeface="Arial" panose="020B0604020202020204" pitchFamily="34" charset="0"/>
              </a:rPr>
              <a:t>Sprachliche Vielfalt zeigt sich auf verschiedenen Ebenen: Einerseits gibt es unterschiedliche Sprachfamilien, die unterschiedlich gross sind und sich geographisch verschieden verteilen. Andererseits unterscheiden sich auch Regionen darin, wie viele Sprachen lokal gesprochen werden – manche Gebiete weisen eine hohe Sprachdichte auf, andere deutlich weniger.</a:t>
            </a:r>
            <a:endParaRPr lang="de-CH" sz="2600"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404523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5B84AEE-BD06-38A9-F2C6-35604A6EB87F}"/>
              </a:ext>
            </a:extLst>
          </p:cNvPr>
          <p:cNvSpPr>
            <a:spLocks noGrp="1"/>
          </p:cNvSpPr>
          <p:nvPr>
            <p:ph type="title"/>
          </p:nvPr>
        </p:nvSpPr>
        <p:spPr/>
        <p:txBody>
          <a:bodyPr/>
          <a:lstStyle/>
          <a:p>
            <a:r>
              <a:rPr lang="de-CH" dirty="0"/>
              <a:t>Sprachliche Merkmale: Was unterscheidet Sprachen?</a:t>
            </a:r>
          </a:p>
        </p:txBody>
      </p:sp>
      <p:sp>
        <p:nvSpPr>
          <p:cNvPr id="3" name="Inhaltsplatzhalter 2">
            <a:extLst>
              <a:ext uri="{FF2B5EF4-FFF2-40B4-BE49-F238E27FC236}">
                <a16:creationId xmlns:a16="http://schemas.microsoft.com/office/drawing/2014/main" id="{5CEA1A1E-2922-288B-71D4-2AFB8E4441DC}"/>
              </a:ext>
            </a:extLst>
          </p:cNvPr>
          <p:cNvSpPr>
            <a:spLocks noGrp="1"/>
          </p:cNvSpPr>
          <p:nvPr>
            <p:ph idx="1"/>
          </p:nvPr>
        </p:nvSpPr>
        <p:spPr>
          <a:xfrm>
            <a:off x="838200" y="1836135"/>
            <a:ext cx="10515600" cy="4351338"/>
          </a:xfrm>
        </p:spPr>
        <p:txBody>
          <a:bodyPr vert="horz" lIns="91440" tIns="45720" rIns="91440" bIns="45720" rtlCol="0" anchor="t">
            <a:normAutofit lnSpcReduction="10000"/>
          </a:bodyPr>
          <a:lstStyle/>
          <a:p>
            <a:pPr marL="0" indent="0">
              <a:buNone/>
            </a:pPr>
            <a:r>
              <a:rPr lang="de-CH" sz="2200" dirty="0"/>
              <a:t>Lesen Sie die Beispiele im Arbeitsdossier durch und lösen Sie anschliessend Aufgaben 1 und 2 im Arbeitsdossier auf Seite 14. (20 Minuten)</a:t>
            </a:r>
          </a:p>
          <a:p>
            <a:pPr marL="457200" indent="-457200">
              <a:buAutoNum type="arabicPeriod"/>
            </a:pPr>
            <a:r>
              <a:rPr lang="de-CH" sz="2200" b="1" dirty="0">
                <a:latin typeface="Arial"/>
                <a:cs typeface="Arial"/>
              </a:rPr>
              <a:t>Schauen Sie sich die Beispiele sprachlicher Vielfalt an. Wählen Sie anschliessend drei Beispiele sprachlicher Vielfalt aus. Beschreiben Sie für jedes Beispiel kurz, was sich zwischen den Sprachen unterscheidet. Überlegen Sie sich zusätzlich, wie dieses sprachliche Merkmal in anderen Sprachen (die im Beispiel nicht thematisiert werden) anders aussehen könnte. Ein Bespiel dazu finden Sie im Arbeitsdossier auf Seite 14. Notieren Sie Ihre Antworten stichwortartig.</a:t>
            </a:r>
          </a:p>
          <a:p>
            <a:pPr marL="457200" indent="-457200">
              <a:buAutoNum type="arabicPeriod"/>
            </a:pPr>
            <a:endParaRPr lang="de-CH" sz="2200" b="1" dirty="0">
              <a:latin typeface="Arial"/>
              <a:cs typeface="Arial"/>
            </a:endParaRPr>
          </a:p>
          <a:p>
            <a:pPr marL="457200" indent="-457200">
              <a:buFont typeface="Arial" panose="020B0604020202020204" pitchFamily="34" charset="0"/>
              <a:buAutoNum type="arabicPeriod"/>
            </a:pPr>
            <a:r>
              <a:rPr lang="de-CH" sz="2200" b="1" dirty="0">
                <a:latin typeface="Arial"/>
                <a:cs typeface="Arial"/>
              </a:rPr>
              <a:t>Eigenes Beispiel: </a:t>
            </a:r>
            <a:r>
              <a:rPr lang="de-DE" sz="2200" b="1" dirty="0"/>
              <a:t>Welche weiteren Unterschiede finden Sie in Sprachen, die Sie kennen? Denken Sie z. B. an Aussprache, Wortschatz oder Grammatik. Notieren Sie mindestens ein eigenes Beispiel und beschreiben Sie kurz den Unterschied.</a:t>
            </a:r>
            <a:endParaRPr lang="de-CH" sz="2200" b="1" dirty="0"/>
          </a:p>
          <a:p>
            <a:pPr marL="0" indent="0">
              <a:buNone/>
            </a:pPr>
            <a:endParaRPr lang="de-CH" sz="2200" dirty="0"/>
          </a:p>
          <a:p>
            <a:pPr marL="0" indent="0">
              <a:buNone/>
            </a:pPr>
            <a:endParaRPr lang="de-CH" sz="2200" dirty="0"/>
          </a:p>
          <a:p>
            <a:pPr marL="0" indent="0">
              <a:buNone/>
            </a:pPr>
            <a:endParaRPr lang="de-CH" sz="2200" dirty="0"/>
          </a:p>
          <a:p>
            <a:pPr marL="0" indent="0">
              <a:buNone/>
            </a:pPr>
            <a:endParaRPr lang="de-CH" sz="2200" dirty="0"/>
          </a:p>
        </p:txBody>
      </p:sp>
      <p:sp>
        <p:nvSpPr>
          <p:cNvPr id="4" name="Fußzeilenplatzhalter 3">
            <a:extLst>
              <a:ext uri="{FF2B5EF4-FFF2-40B4-BE49-F238E27FC236}">
                <a16:creationId xmlns:a16="http://schemas.microsoft.com/office/drawing/2014/main" id="{BF45FAB2-2CE1-F5F7-3C73-7A7439D521EE}"/>
              </a:ext>
            </a:extLst>
          </p:cNvPr>
          <p:cNvSpPr>
            <a:spLocks noGrp="1"/>
          </p:cNvSpPr>
          <p:nvPr>
            <p:ph type="ftr" sz="quarter" idx="11"/>
          </p:nvPr>
        </p:nvSpPr>
        <p:spPr/>
        <p:txBody>
          <a:bodyPr/>
          <a:lstStyle/>
          <a:p>
            <a:r>
              <a:rPr lang="de-CH"/>
              <a:t>lingedu.ch</a:t>
            </a:r>
            <a:endParaRPr lang="de-CH" dirty="0"/>
          </a:p>
        </p:txBody>
      </p:sp>
      <p:sp>
        <p:nvSpPr>
          <p:cNvPr id="5" name="Foliennummernplatzhalter 4">
            <a:extLst>
              <a:ext uri="{FF2B5EF4-FFF2-40B4-BE49-F238E27FC236}">
                <a16:creationId xmlns:a16="http://schemas.microsoft.com/office/drawing/2014/main" id="{EEE1D48D-7B62-3ACA-352C-B827FC4435D4}"/>
              </a:ext>
            </a:extLst>
          </p:cNvPr>
          <p:cNvSpPr>
            <a:spLocks noGrp="1"/>
          </p:cNvSpPr>
          <p:nvPr>
            <p:ph type="sldNum" sz="quarter" idx="12"/>
          </p:nvPr>
        </p:nvSpPr>
        <p:spPr/>
        <p:txBody>
          <a:bodyPr/>
          <a:lstStyle/>
          <a:p>
            <a:fld id="{CA85EE98-F69B-324A-9959-79D5EB3644DB}" type="slidenum">
              <a:rPr lang="de-CH" smtClean="0"/>
              <a:t>6</a:t>
            </a:fld>
            <a:endParaRPr lang="de-CH"/>
          </a:p>
        </p:txBody>
      </p:sp>
    </p:spTree>
    <p:extLst>
      <p:ext uri="{BB962C8B-B14F-4D97-AF65-F5344CB8AC3E}">
        <p14:creationId xmlns:p14="http://schemas.microsoft.com/office/powerpoint/2010/main" val="19865995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ußzeilenplatzhalter 3">
            <a:extLst>
              <a:ext uri="{FF2B5EF4-FFF2-40B4-BE49-F238E27FC236}">
                <a16:creationId xmlns:a16="http://schemas.microsoft.com/office/drawing/2014/main" id="{03BB4BA9-9C6C-AC9D-D2E0-B15285363110}"/>
              </a:ext>
            </a:extLst>
          </p:cNvPr>
          <p:cNvSpPr>
            <a:spLocks noGrp="1"/>
          </p:cNvSpPr>
          <p:nvPr>
            <p:ph type="ftr" sz="quarter" idx="11"/>
          </p:nvPr>
        </p:nvSpPr>
        <p:spPr/>
        <p:txBody>
          <a:bodyPr/>
          <a:lstStyle/>
          <a:p>
            <a:r>
              <a:rPr lang="de-CH"/>
              <a:t>lingedu.ch</a:t>
            </a:r>
            <a:endParaRPr lang="de-CH" dirty="0"/>
          </a:p>
        </p:txBody>
      </p:sp>
      <p:sp>
        <p:nvSpPr>
          <p:cNvPr id="5" name="Foliennummernplatzhalter 4">
            <a:extLst>
              <a:ext uri="{FF2B5EF4-FFF2-40B4-BE49-F238E27FC236}">
                <a16:creationId xmlns:a16="http://schemas.microsoft.com/office/drawing/2014/main" id="{1238EB76-A83D-CF70-B645-842A84660CF9}"/>
              </a:ext>
            </a:extLst>
          </p:cNvPr>
          <p:cNvSpPr>
            <a:spLocks noGrp="1"/>
          </p:cNvSpPr>
          <p:nvPr>
            <p:ph type="sldNum" sz="quarter" idx="12"/>
          </p:nvPr>
        </p:nvSpPr>
        <p:spPr/>
        <p:txBody>
          <a:bodyPr/>
          <a:lstStyle/>
          <a:p>
            <a:fld id="{CA85EE98-F69B-324A-9959-79D5EB3644DB}" type="slidenum">
              <a:rPr lang="de-CH" smtClean="0"/>
              <a:t>7</a:t>
            </a:fld>
            <a:endParaRPr lang="de-CH"/>
          </a:p>
        </p:txBody>
      </p:sp>
      <p:pic>
        <p:nvPicPr>
          <p:cNvPr id="8" name="Picture 7" descr="A screenshot of a map&#10;&#10;AI-generated content may be incorrect.">
            <a:extLst>
              <a:ext uri="{FF2B5EF4-FFF2-40B4-BE49-F238E27FC236}">
                <a16:creationId xmlns:a16="http://schemas.microsoft.com/office/drawing/2014/main" id="{2FFB3681-8150-35CD-A48B-4D1A5E2B523A}"/>
              </a:ext>
            </a:extLst>
          </p:cNvPr>
          <p:cNvPicPr>
            <a:picLocks noChangeAspect="1"/>
          </p:cNvPicPr>
          <p:nvPr/>
        </p:nvPicPr>
        <p:blipFill>
          <a:blip r:embed="rId2"/>
          <a:stretch>
            <a:fillRect/>
          </a:stretch>
        </p:blipFill>
        <p:spPr>
          <a:xfrm>
            <a:off x="3397884" y="1532988"/>
            <a:ext cx="5396230" cy="4542155"/>
          </a:xfrm>
          <a:prstGeom prst="rect">
            <a:avLst/>
          </a:prstGeom>
        </p:spPr>
      </p:pic>
      <p:sp>
        <p:nvSpPr>
          <p:cNvPr id="9" name="TextBox 8">
            <a:extLst>
              <a:ext uri="{FF2B5EF4-FFF2-40B4-BE49-F238E27FC236}">
                <a16:creationId xmlns:a16="http://schemas.microsoft.com/office/drawing/2014/main" id="{34AB69D1-1B5C-AE98-923E-C22734E57876}"/>
              </a:ext>
            </a:extLst>
          </p:cNvPr>
          <p:cNvSpPr txBox="1"/>
          <p:nvPr/>
        </p:nvSpPr>
        <p:spPr>
          <a:xfrm>
            <a:off x="3557933" y="6075143"/>
            <a:ext cx="5076133" cy="461665"/>
          </a:xfrm>
          <a:prstGeom prst="rect">
            <a:avLst/>
          </a:prstGeom>
          <a:noFill/>
        </p:spPr>
        <p:txBody>
          <a:bodyPr wrap="none" rtlCol="0">
            <a:spAutoFit/>
          </a:bodyPr>
          <a:lstStyle/>
          <a:p>
            <a:pPr algn="ctr"/>
            <a:r>
              <a:rPr lang="de-CH" sz="1200" dirty="0"/>
              <a:t>Abbildung: </a:t>
            </a:r>
            <a:r>
              <a:rPr lang="de-CH" sz="1200" dirty="0" err="1"/>
              <a:t>Maddieson</a:t>
            </a:r>
            <a:r>
              <a:rPr lang="de-CH" sz="1200" dirty="0"/>
              <a:t> in Dryer &amp; </a:t>
            </a:r>
            <a:r>
              <a:rPr lang="de-CH" sz="1200" dirty="0" err="1"/>
              <a:t>Haspelmath</a:t>
            </a:r>
            <a:r>
              <a:rPr lang="de-CH" sz="1200" dirty="0"/>
              <a:t>, 2013: WALS, Feature 1A</a:t>
            </a:r>
            <a:br>
              <a:rPr lang="de-CH" sz="1200" dirty="0"/>
            </a:br>
            <a:r>
              <a:rPr lang="de-CH" sz="1200" dirty="0"/>
              <a:t>(Online unter: </a:t>
            </a:r>
            <a:r>
              <a:rPr lang="de-CH" sz="1200" dirty="0">
                <a:hlinkClick r:id="rId3">
                  <a:extLst>
                    <a:ext uri="{A12FA001-AC4F-418D-AE19-62706E023703}">
                      <ahyp:hlinkClr xmlns:ahyp="http://schemas.microsoft.com/office/drawing/2018/hyperlinkcolor" val="tx"/>
                    </a:ext>
                  </a:extLst>
                </a:hlinkClick>
              </a:rPr>
              <a:t>https://wals.info/feature/1A#1/19/153</a:t>
            </a:r>
            <a:r>
              <a:rPr lang="de-CH" sz="1200" dirty="0"/>
              <a:t>).</a:t>
            </a:r>
            <a:endParaRPr lang="en-US" sz="1200" dirty="0"/>
          </a:p>
        </p:txBody>
      </p:sp>
      <p:sp>
        <p:nvSpPr>
          <p:cNvPr id="7" name="Titel 6">
            <a:extLst>
              <a:ext uri="{FF2B5EF4-FFF2-40B4-BE49-F238E27FC236}">
                <a16:creationId xmlns:a16="http://schemas.microsoft.com/office/drawing/2014/main" id="{D8804C21-F380-516A-1F51-2B61756C9DE3}"/>
              </a:ext>
            </a:extLst>
          </p:cNvPr>
          <p:cNvSpPr>
            <a:spLocks noGrp="1"/>
          </p:cNvSpPr>
          <p:nvPr>
            <p:ph type="title"/>
          </p:nvPr>
        </p:nvSpPr>
        <p:spPr/>
        <p:txBody>
          <a:bodyPr/>
          <a:lstStyle/>
          <a:p>
            <a:r>
              <a:rPr lang="de-CH" dirty="0"/>
              <a:t>Phonologie, Konsonanten</a:t>
            </a:r>
          </a:p>
        </p:txBody>
      </p:sp>
    </p:spTree>
    <p:extLst>
      <p:ext uri="{BB962C8B-B14F-4D97-AF65-F5344CB8AC3E}">
        <p14:creationId xmlns:p14="http://schemas.microsoft.com/office/powerpoint/2010/main" val="16872047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34B84A-9EA8-45CF-8D23-D22B1E279A9C}"/>
            </a:ext>
          </a:extLst>
        </p:cNvPr>
        <p:cNvGrpSpPr/>
        <p:nvPr/>
      </p:nvGrpSpPr>
      <p:grpSpPr>
        <a:xfrm>
          <a:off x="0" y="0"/>
          <a:ext cx="0" cy="0"/>
          <a:chOff x="0" y="0"/>
          <a:chExt cx="0" cy="0"/>
        </a:xfrm>
      </p:grpSpPr>
      <p:sp>
        <p:nvSpPr>
          <p:cNvPr id="4" name="Fußzeilenplatzhalter 3">
            <a:extLst>
              <a:ext uri="{FF2B5EF4-FFF2-40B4-BE49-F238E27FC236}">
                <a16:creationId xmlns:a16="http://schemas.microsoft.com/office/drawing/2014/main" id="{CC166C44-ECA7-52FE-030C-C3F4B53EDB47}"/>
              </a:ext>
            </a:extLst>
          </p:cNvPr>
          <p:cNvSpPr>
            <a:spLocks noGrp="1"/>
          </p:cNvSpPr>
          <p:nvPr>
            <p:ph type="ftr" sz="quarter" idx="11"/>
          </p:nvPr>
        </p:nvSpPr>
        <p:spPr/>
        <p:txBody>
          <a:bodyPr/>
          <a:lstStyle/>
          <a:p>
            <a:r>
              <a:rPr lang="de-CH"/>
              <a:t>lingedu.ch</a:t>
            </a:r>
            <a:endParaRPr lang="de-CH" dirty="0"/>
          </a:p>
        </p:txBody>
      </p:sp>
      <p:sp>
        <p:nvSpPr>
          <p:cNvPr id="5" name="Foliennummernplatzhalter 4">
            <a:extLst>
              <a:ext uri="{FF2B5EF4-FFF2-40B4-BE49-F238E27FC236}">
                <a16:creationId xmlns:a16="http://schemas.microsoft.com/office/drawing/2014/main" id="{10566AA5-4375-C144-857C-813E9ED9CC7F}"/>
              </a:ext>
            </a:extLst>
          </p:cNvPr>
          <p:cNvSpPr>
            <a:spLocks noGrp="1"/>
          </p:cNvSpPr>
          <p:nvPr>
            <p:ph type="sldNum" sz="quarter" idx="12"/>
          </p:nvPr>
        </p:nvSpPr>
        <p:spPr/>
        <p:txBody>
          <a:bodyPr/>
          <a:lstStyle/>
          <a:p>
            <a:fld id="{CA85EE98-F69B-324A-9959-79D5EB3644DB}" type="slidenum">
              <a:rPr lang="de-CH" smtClean="0"/>
              <a:t>8</a:t>
            </a:fld>
            <a:endParaRPr lang="de-CH"/>
          </a:p>
        </p:txBody>
      </p:sp>
      <p:sp>
        <p:nvSpPr>
          <p:cNvPr id="9" name="TextBox 8">
            <a:extLst>
              <a:ext uri="{FF2B5EF4-FFF2-40B4-BE49-F238E27FC236}">
                <a16:creationId xmlns:a16="http://schemas.microsoft.com/office/drawing/2014/main" id="{EEA000F4-AE95-1A69-4047-AAC78D33EA71}"/>
              </a:ext>
            </a:extLst>
          </p:cNvPr>
          <p:cNvSpPr txBox="1"/>
          <p:nvPr/>
        </p:nvSpPr>
        <p:spPr>
          <a:xfrm>
            <a:off x="748005" y="4681795"/>
            <a:ext cx="4878060" cy="1384995"/>
          </a:xfrm>
          <a:prstGeom prst="rect">
            <a:avLst/>
          </a:prstGeom>
          <a:noFill/>
        </p:spPr>
        <p:txBody>
          <a:bodyPr wrap="square" rtlCol="0">
            <a:spAutoFit/>
          </a:bodyPr>
          <a:lstStyle/>
          <a:p>
            <a:r>
              <a:rPr lang="de-CH" sz="1200" dirty="0"/>
              <a:t>Abbildung: Angepasst von Bickel, B. (2014). Sprachliche Vielfalt im Wechselspiel von Natur und Kultur. In E. Glaser, A. Kolmer, M. Meyer, &amp; E. Stark (Eds.), </a:t>
            </a:r>
            <a:r>
              <a:rPr lang="de-CH" sz="1200" i="1" dirty="0"/>
              <a:t>Sprache(n) Verstehen: eine interdisziplinäre Vorlesungsreihe </a:t>
            </a:r>
            <a:r>
              <a:rPr lang="de-CH" sz="1200" dirty="0"/>
              <a:t>(pp. 101–126). </a:t>
            </a:r>
            <a:r>
              <a:rPr lang="de-CH" sz="1200" dirty="0" err="1"/>
              <a:t>vdf</a:t>
            </a:r>
            <a:r>
              <a:rPr lang="de-CH" sz="1200" dirty="0"/>
              <a:t> Hochschulverlag</a:t>
            </a:r>
            <a:r>
              <a:rPr lang="de-CH" sz="1200" i="1" dirty="0"/>
              <a:t>.</a:t>
            </a:r>
            <a:r>
              <a:rPr lang="de-CH" sz="1200" dirty="0"/>
              <a:t> (</a:t>
            </a:r>
            <a:r>
              <a:rPr lang="de-CH" sz="1200" dirty="0">
                <a:hlinkClick r:id="rId2">
                  <a:extLst>
                    <a:ext uri="{A12FA001-AC4F-418D-AE19-62706E023703}">
                      <ahyp:hlinkClr xmlns:ahyp="http://schemas.microsoft.com/office/drawing/2018/hyperlinkcolor" val="tx"/>
                    </a:ext>
                  </a:extLst>
                </a:hlinkClick>
              </a:rPr>
              <a:t>https://doi.org/10.5167/uzh-98916</a:t>
            </a:r>
            <a:r>
              <a:rPr lang="de-CH" sz="1200" dirty="0"/>
              <a:t>, Daten von </a:t>
            </a:r>
            <a:r>
              <a:rPr lang="de-CH" sz="1200" dirty="0" err="1"/>
              <a:t>Maddieson</a:t>
            </a:r>
            <a:r>
              <a:rPr lang="de-CH" sz="1200" dirty="0"/>
              <a:t> in Dryer &amp; </a:t>
            </a:r>
            <a:r>
              <a:rPr lang="de-CH" sz="1200" dirty="0" err="1"/>
              <a:t>Haspelmath</a:t>
            </a:r>
            <a:r>
              <a:rPr lang="de-CH" sz="1200" dirty="0"/>
              <a:t>, 2013: WALS, Feature 11A, online unter: https://wals.info/feature/11A#2/22.6/152.9). </a:t>
            </a:r>
            <a:endParaRPr lang="en-US" sz="1200" dirty="0"/>
          </a:p>
        </p:txBody>
      </p:sp>
      <p:pic>
        <p:nvPicPr>
          <p:cNvPr id="3" name="Picture 2" descr="A map of the united states&#10;&#10;AI-generated content may be incorrect.">
            <a:extLst>
              <a:ext uri="{FF2B5EF4-FFF2-40B4-BE49-F238E27FC236}">
                <a16:creationId xmlns:a16="http://schemas.microsoft.com/office/drawing/2014/main" id="{D1A40379-AFD0-D237-ECD6-A5CB0415C3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8706" y="2802830"/>
            <a:ext cx="5396230" cy="1878965"/>
          </a:xfrm>
          <a:prstGeom prst="rect">
            <a:avLst/>
          </a:prstGeom>
        </p:spPr>
      </p:pic>
      <p:pic>
        <p:nvPicPr>
          <p:cNvPr id="6" name="Picture 5" descr="A map of the world&#10;&#10;AI-generated content may be incorrect.">
            <a:extLst>
              <a:ext uri="{FF2B5EF4-FFF2-40B4-BE49-F238E27FC236}">
                <a16:creationId xmlns:a16="http://schemas.microsoft.com/office/drawing/2014/main" id="{8CAF82C3-E533-8B37-4654-CF3200D607DB}"/>
              </a:ext>
            </a:extLst>
          </p:cNvPr>
          <p:cNvPicPr>
            <a:picLocks noChangeAspect="1"/>
          </p:cNvPicPr>
          <p:nvPr/>
        </p:nvPicPr>
        <p:blipFill>
          <a:blip r:embed="rId4">
            <a:extLst>
              <a:ext uri="{28A0092B-C50C-407E-A947-70E740481C1C}">
                <a14:useLocalDpi xmlns:a14="http://schemas.microsoft.com/office/drawing/2010/main" val="0"/>
              </a:ext>
            </a:extLst>
          </a:blip>
          <a:srcRect t="6718"/>
          <a:stretch>
            <a:fillRect/>
          </a:stretch>
        </p:blipFill>
        <p:spPr>
          <a:xfrm>
            <a:off x="6327066" y="2110902"/>
            <a:ext cx="5396230" cy="3108007"/>
          </a:xfrm>
          <a:prstGeom prst="rect">
            <a:avLst/>
          </a:prstGeom>
        </p:spPr>
      </p:pic>
      <p:sp>
        <p:nvSpPr>
          <p:cNvPr id="12" name="TextBox 11">
            <a:extLst>
              <a:ext uri="{FF2B5EF4-FFF2-40B4-BE49-F238E27FC236}">
                <a16:creationId xmlns:a16="http://schemas.microsoft.com/office/drawing/2014/main" id="{8B17447B-407F-CA8D-CABD-92FED8067D92}"/>
              </a:ext>
            </a:extLst>
          </p:cNvPr>
          <p:cNvSpPr txBox="1"/>
          <p:nvPr/>
        </p:nvSpPr>
        <p:spPr>
          <a:xfrm>
            <a:off x="6658753" y="5372131"/>
            <a:ext cx="4785242" cy="830997"/>
          </a:xfrm>
          <a:prstGeom prst="rect">
            <a:avLst/>
          </a:prstGeom>
          <a:noFill/>
        </p:spPr>
        <p:txBody>
          <a:bodyPr wrap="square" rtlCol="0">
            <a:spAutoFit/>
          </a:bodyPr>
          <a:lstStyle/>
          <a:p>
            <a:r>
              <a:rPr lang="de-CH" sz="1200" dirty="0"/>
              <a:t>Abbildung: Moran &amp; McCloy, 2019: PHOIBLE 2.0, Segment y.</a:t>
            </a:r>
            <a:br>
              <a:rPr lang="de-CH" sz="1200" dirty="0"/>
            </a:br>
            <a:r>
              <a:rPr lang="de-CH" sz="1200" dirty="0"/>
              <a:t>(Online unter: </a:t>
            </a:r>
            <a:r>
              <a:rPr lang="de-CH" sz="1200" dirty="0">
                <a:hlinkClick r:id="rId5">
                  <a:extLst>
                    <a:ext uri="{A12FA001-AC4F-418D-AE19-62706E023703}">
                      <ahyp:hlinkClr xmlns:ahyp="http://schemas.microsoft.com/office/drawing/2018/hyperlinkcolor" val="tx"/>
                    </a:ext>
                  </a:extLst>
                </a:hlinkClick>
              </a:rPr>
              <a:t>https://phoible.org/parameters/27E498422242BAF54775C75A8C884CF7#3/41.38/60.12</a:t>
            </a:r>
            <a:r>
              <a:rPr lang="de-CH" sz="1200" dirty="0"/>
              <a:t>).</a:t>
            </a:r>
            <a:r>
              <a:rPr lang="en-US" sz="1200" dirty="0"/>
              <a:t> </a:t>
            </a:r>
          </a:p>
        </p:txBody>
      </p:sp>
      <p:sp>
        <p:nvSpPr>
          <p:cNvPr id="2" name="Titel 1">
            <a:extLst>
              <a:ext uri="{FF2B5EF4-FFF2-40B4-BE49-F238E27FC236}">
                <a16:creationId xmlns:a16="http://schemas.microsoft.com/office/drawing/2014/main" id="{61203356-EDCF-6757-BCD7-C2E84BD8D8ED}"/>
              </a:ext>
            </a:extLst>
          </p:cNvPr>
          <p:cNvSpPr>
            <a:spLocks noGrp="1"/>
          </p:cNvSpPr>
          <p:nvPr>
            <p:ph type="title"/>
          </p:nvPr>
        </p:nvSpPr>
        <p:spPr>
          <a:xfrm>
            <a:off x="838200" y="365125"/>
            <a:ext cx="10515600" cy="1325563"/>
          </a:xfrm>
        </p:spPr>
        <p:txBody>
          <a:bodyPr/>
          <a:lstStyle/>
          <a:p>
            <a:r>
              <a:rPr lang="de-CH" dirty="0"/>
              <a:t>Phonologie, «ü»-Laut</a:t>
            </a:r>
          </a:p>
        </p:txBody>
      </p:sp>
    </p:spTree>
    <p:extLst>
      <p:ext uri="{BB962C8B-B14F-4D97-AF65-F5344CB8AC3E}">
        <p14:creationId xmlns:p14="http://schemas.microsoft.com/office/powerpoint/2010/main" val="42614556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FDF266-542C-B49B-7377-CE13F63D136D}"/>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0EA7E28-F56A-4228-FC21-023D84DAD1A0}"/>
              </a:ext>
            </a:extLst>
          </p:cNvPr>
          <p:cNvSpPr>
            <a:spLocks noGrp="1"/>
          </p:cNvSpPr>
          <p:nvPr>
            <p:ph type="title"/>
          </p:nvPr>
        </p:nvSpPr>
        <p:spPr/>
        <p:txBody>
          <a:bodyPr/>
          <a:lstStyle/>
          <a:p>
            <a:r>
              <a:rPr lang="de-CH" dirty="0"/>
              <a:t>Lexikalische Beispiele</a:t>
            </a:r>
          </a:p>
        </p:txBody>
      </p:sp>
      <p:sp>
        <p:nvSpPr>
          <p:cNvPr id="4" name="Fußzeilenplatzhalter 3">
            <a:extLst>
              <a:ext uri="{FF2B5EF4-FFF2-40B4-BE49-F238E27FC236}">
                <a16:creationId xmlns:a16="http://schemas.microsoft.com/office/drawing/2014/main" id="{D11004E2-B5A6-043C-9EEB-25905D0BDED8}"/>
              </a:ext>
            </a:extLst>
          </p:cNvPr>
          <p:cNvSpPr>
            <a:spLocks noGrp="1"/>
          </p:cNvSpPr>
          <p:nvPr>
            <p:ph type="ftr" sz="quarter" idx="11"/>
          </p:nvPr>
        </p:nvSpPr>
        <p:spPr/>
        <p:txBody>
          <a:bodyPr/>
          <a:lstStyle/>
          <a:p>
            <a:r>
              <a:rPr lang="de-CH"/>
              <a:t>lingedu.ch</a:t>
            </a:r>
            <a:endParaRPr lang="de-CH" dirty="0"/>
          </a:p>
        </p:txBody>
      </p:sp>
      <p:sp>
        <p:nvSpPr>
          <p:cNvPr id="5" name="Foliennummernplatzhalter 4">
            <a:extLst>
              <a:ext uri="{FF2B5EF4-FFF2-40B4-BE49-F238E27FC236}">
                <a16:creationId xmlns:a16="http://schemas.microsoft.com/office/drawing/2014/main" id="{7C5D0B04-A7D8-0AA1-7DA7-2380B8A5729D}"/>
              </a:ext>
            </a:extLst>
          </p:cNvPr>
          <p:cNvSpPr>
            <a:spLocks noGrp="1"/>
          </p:cNvSpPr>
          <p:nvPr>
            <p:ph type="sldNum" sz="quarter" idx="12"/>
          </p:nvPr>
        </p:nvSpPr>
        <p:spPr/>
        <p:txBody>
          <a:bodyPr/>
          <a:lstStyle/>
          <a:p>
            <a:fld id="{CA85EE98-F69B-324A-9959-79D5EB3644DB}" type="slidenum">
              <a:rPr lang="de-CH" smtClean="0"/>
              <a:t>9</a:t>
            </a:fld>
            <a:endParaRPr lang="de-CH"/>
          </a:p>
        </p:txBody>
      </p:sp>
      <p:sp>
        <p:nvSpPr>
          <p:cNvPr id="9" name="TextBox 8">
            <a:extLst>
              <a:ext uri="{FF2B5EF4-FFF2-40B4-BE49-F238E27FC236}">
                <a16:creationId xmlns:a16="http://schemas.microsoft.com/office/drawing/2014/main" id="{6D0E1C42-F49D-655A-C4CD-20751760FE86}"/>
              </a:ext>
            </a:extLst>
          </p:cNvPr>
          <p:cNvSpPr txBox="1"/>
          <p:nvPr/>
        </p:nvSpPr>
        <p:spPr>
          <a:xfrm>
            <a:off x="838200" y="2029298"/>
            <a:ext cx="10515600" cy="2123658"/>
          </a:xfrm>
          <a:prstGeom prst="rect">
            <a:avLst/>
          </a:prstGeom>
          <a:noFill/>
        </p:spPr>
        <p:txBody>
          <a:bodyPr wrap="square">
            <a:spAutoFit/>
          </a:bodyPr>
          <a:lstStyle/>
          <a:p>
            <a:pPr marL="0" marR="0">
              <a:buNone/>
            </a:pPr>
            <a:r>
              <a:rPr lang="de-CH" sz="2200" b="1" kern="100" dirty="0">
                <a:solidFill>
                  <a:srgbClr val="000000"/>
                </a:solidFill>
                <a:effectLst/>
                <a:latin typeface="Arial" panose="020B0604020202020204" pitchFamily="34" charset="0"/>
                <a:ea typeface="Arial" panose="020B0604020202020204" pitchFamily="34" charset="0"/>
                <a:cs typeface="Arial" panose="020B0604020202020204" pitchFamily="34" charset="0"/>
              </a:rPr>
              <a:t>Lexikalische Lücke</a:t>
            </a:r>
          </a:p>
          <a:p>
            <a:pPr marL="0" marR="0">
              <a:buNone/>
            </a:pPr>
            <a:endParaRPr lang="de-CH" sz="2200" b="1" kern="100" dirty="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marL="0" marR="0">
              <a:buNone/>
            </a:pPr>
            <a:r>
              <a:rPr lang="de-CH" sz="2200" b="1" kern="100" dirty="0">
                <a:solidFill>
                  <a:srgbClr val="000000"/>
                </a:solidFill>
                <a:effectLst/>
                <a:latin typeface="Arial" panose="020B0604020202020204" pitchFamily="34" charset="0"/>
                <a:ea typeface="Arial" panose="020B0604020202020204" pitchFamily="34" charset="0"/>
                <a:cs typeface="Arial" panose="020B0604020202020204" pitchFamily="34" charset="0"/>
              </a:rPr>
              <a:t>Deutsch	Englisch	Albanisch	Portugiesisch</a:t>
            </a:r>
            <a:r>
              <a:rPr lang="de-CH" sz="2200" b="1" kern="100" dirty="0">
                <a:solidFill>
                  <a:srgbClr val="000000"/>
                </a:solidFill>
                <a:latin typeface="Arial" panose="020B0604020202020204" pitchFamily="34" charset="0"/>
                <a:ea typeface="Arial" panose="020B0604020202020204" pitchFamily="34" charset="0"/>
                <a:cs typeface="Arial" panose="020B0604020202020204" pitchFamily="34" charset="0"/>
              </a:rPr>
              <a:t>	</a:t>
            </a:r>
            <a:r>
              <a:rPr lang="de-CH" sz="2200" b="1" kern="100" dirty="0">
                <a:solidFill>
                  <a:srgbClr val="000000"/>
                </a:solidFill>
                <a:effectLst/>
                <a:latin typeface="Arial" panose="020B0604020202020204" pitchFamily="34" charset="0"/>
                <a:ea typeface="Arial" panose="020B0604020202020204" pitchFamily="34" charset="0"/>
                <a:cs typeface="Arial" panose="020B0604020202020204" pitchFamily="34" charset="0"/>
              </a:rPr>
              <a:t>Französisch</a:t>
            </a:r>
            <a:endParaRPr lang="en-US" sz="22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p>
            <a:pPr marL="0" marR="0">
              <a:buNone/>
            </a:pPr>
            <a:r>
              <a:rPr lang="en-US" sz="2200" kern="100" dirty="0" err="1">
                <a:solidFill>
                  <a:srgbClr val="000000"/>
                </a:solidFill>
                <a:effectLst/>
                <a:latin typeface="Arial" panose="020B0604020202020204" pitchFamily="34" charset="0"/>
                <a:ea typeface="Arial" panose="020B0604020202020204" pitchFamily="34" charset="0"/>
                <a:cs typeface="Arial" panose="020B0604020202020204" pitchFamily="34" charset="0"/>
              </a:rPr>
              <a:t>tief</a:t>
            </a:r>
            <a:r>
              <a:rPr lang="en-US" sz="2200" kern="100" dirty="0">
                <a:solidFill>
                  <a:srgbClr val="000000"/>
                </a:solidFill>
                <a:effectLst/>
                <a:latin typeface="Arial" panose="020B0604020202020204" pitchFamily="34" charset="0"/>
                <a:ea typeface="Arial" panose="020B0604020202020204" pitchFamily="34" charset="0"/>
                <a:cs typeface="Arial" panose="020B0604020202020204" pitchFamily="34" charset="0"/>
              </a:rPr>
              <a:t>		deep		</a:t>
            </a:r>
            <a:r>
              <a:rPr lang="en-US" sz="2200" kern="100" dirty="0" err="1">
                <a:solidFill>
                  <a:srgbClr val="000000"/>
                </a:solidFill>
                <a:effectLst/>
                <a:latin typeface="Arial" panose="020B0604020202020204" pitchFamily="34" charset="0"/>
                <a:ea typeface="Arial" panose="020B0604020202020204" pitchFamily="34" charset="0"/>
                <a:cs typeface="Arial" panose="020B0604020202020204" pitchFamily="34" charset="0"/>
              </a:rPr>
              <a:t>thellë</a:t>
            </a:r>
            <a:r>
              <a:rPr lang="en-US" sz="2200" kern="100" dirty="0">
                <a:solidFill>
                  <a:srgbClr val="000000"/>
                </a:solidFill>
                <a:effectLst/>
                <a:latin typeface="Arial" panose="020B0604020202020204" pitchFamily="34" charset="0"/>
                <a:ea typeface="Arial" panose="020B0604020202020204" pitchFamily="34" charset="0"/>
                <a:cs typeface="Arial" panose="020B0604020202020204" pitchFamily="34" charset="0"/>
              </a:rPr>
              <a:t>		</a:t>
            </a:r>
            <a:r>
              <a:rPr lang="en-US" sz="2200" kern="100" dirty="0" err="1">
                <a:solidFill>
                  <a:srgbClr val="000000"/>
                </a:solidFill>
                <a:effectLst/>
                <a:latin typeface="Arial" panose="020B0604020202020204" pitchFamily="34" charset="0"/>
                <a:ea typeface="Arial" panose="020B0604020202020204" pitchFamily="34" charset="0"/>
                <a:cs typeface="Arial" panose="020B0604020202020204" pitchFamily="34" charset="0"/>
              </a:rPr>
              <a:t>fundo</a:t>
            </a:r>
            <a:r>
              <a:rPr lang="en-US" sz="2200" kern="100" dirty="0">
                <a:solidFill>
                  <a:srgbClr val="000000"/>
                </a:solidFill>
                <a:effectLst/>
                <a:latin typeface="Arial" panose="020B0604020202020204" pitchFamily="34" charset="0"/>
                <a:ea typeface="Arial" panose="020B0604020202020204" pitchFamily="34" charset="0"/>
                <a:cs typeface="Arial" panose="020B0604020202020204" pitchFamily="34" charset="0"/>
              </a:rPr>
              <a:t>			</a:t>
            </a:r>
            <a:r>
              <a:rPr lang="en-US" sz="2200" kern="100" dirty="0" err="1">
                <a:solidFill>
                  <a:srgbClr val="000000"/>
                </a:solidFill>
                <a:effectLst/>
                <a:latin typeface="Arial" panose="020B0604020202020204" pitchFamily="34" charset="0"/>
                <a:ea typeface="Arial" panose="020B0604020202020204" pitchFamily="34" charset="0"/>
                <a:cs typeface="Arial" panose="020B0604020202020204" pitchFamily="34" charset="0"/>
              </a:rPr>
              <a:t>profond</a:t>
            </a:r>
            <a:endParaRPr lang="en-US" sz="2200"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p>
            <a:pPr marL="0" marR="0">
              <a:buNone/>
            </a:pPr>
            <a:r>
              <a:rPr lang="en-US" sz="2200" kern="100" dirty="0" err="1">
                <a:solidFill>
                  <a:srgbClr val="000000"/>
                </a:solidFill>
                <a:effectLst/>
                <a:latin typeface="Arial" panose="020B0604020202020204" pitchFamily="34" charset="0"/>
                <a:ea typeface="Arial" panose="020B0604020202020204" pitchFamily="34" charset="0"/>
                <a:cs typeface="Arial" panose="020B0604020202020204" pitchFamily="34" charset="0"/>
              </a:rPr>
              <a:t>flach</a:t>
            </a:r>
            <a:r>
              <a:rPr lang="en-US" sz="2200" kern="100" dirty="0">
                <a:solidFill>
                  <a:srgbClr val="000000"/>
                </a:solidFill>
                <a:effectLst/>
                <a:latin typeface="Arial" panose="020B0604020202020204" pitchFamily="34" charset="0"/>
                <a:ea typeface="Arial" panose="020B0604020202020204" pitchFamily="34" charset="0"/>
                <a:cs typeface="Arial" panose="020B0604020202020204" pitchFamily="34" charset="0"/>
              </a:rPr>
              <a:t>		shallow	</a:t>
            </a:r>
            <a:r>
              <a:rPr lang="en-US" sz="2200" kern="100" dirty="0" err="1">
                <a:solidFill>
                  <a:srgbClr val="000000"/>
                </a:solidFill>
                <a:effectLst/>
                <a:latin typeface="Arial" panose="020B0604020202020204" pitchFamily="34" charset="0"/>
                <a:ea typeface="Arial" panose="020B0604020202020204" pitchFamily="34" charset="0"/>
                <a:cs typeface="Arial" panose="020B0604020202020204" pitchFamily="34" charset="0"/>
              </a:rPr>
              <a:t>cekët</a:t>
            </a:r>
            <a:r>
              <a:rPr lang="en-US" sz="2200" kern="100" dirty="0">
                <a:solidFill>
                  <a:srgbClr val="000000"/>
                </a:solidFill>
                <a:effectLst/>
                <a:latin typeface="Arial" panose="020B0604020202020204" pitchFamily="34" charset="0"/>
                <a:ea typeface="Arial" panose="020B0604020202020204" pitchFamily="34" charset="0"/>
                <a:cs typeface="Arial" panose="020B0604020202020204" pitchFamily="34" charset="0"/>
              </a:rPr>
              <a:t>		</a:t>
            </a:r>
            <a:r>
              <a:rPr lang="en-US" sz="2200" kern="100" dirty="0" err="1">
                <a:solidFill>
                  <a:srgbClr val="000000"/>
                </a:solidFill>
                <a:effectLst/>
                <a:latin typeface="Arial" panose="020B0604020202020204" pitchFamily="34" charset="0"/>
                <a:ea typeface="Arial" panose="020B0604020202020204" pitchFamily="34" charset="0"/>
                <a:cs typeface="Arial" panose="020B0604020202020204" pitchFamily="34" charset="0"/>
              </a:rPr>
              <a:t>raso</a:t>
            </a:r>
            <a:r>
              <a:rPr lang="en-US" sz="2200" kern="100" dirty="0">
                <a:solidFill>
                  <a:srgbClr val="000000"/>
                </a:solidFill>
                <a:effectLst/>
                <a:latin typeface="Arial" panose="020B0604020202020204" pitchFamily="34" charset="0"/>
                <a:ea typeface="Arial" panose="020B0604020202020204" pitchFamily="34" charset="0"/>
                <a:cs typeface="Arial" panose="020B0604020202020204" pitchFamily="34" charset="0"/>
              </a:rPr>
              <a:t>			</a:t>
            </a:r>
            <a:r>
              <a:rPr lang="en-US" sz="2200" kern="100" dirty="0">
                <a:solidFill>
                  <a:srgbClr val="EE0000"/>
                </a:solidFill>
                <a:effectLst/>
                <a:latin typeface="Arial" panose="020B0604020202020204" pitchFamily="34" charset="0"/>
                <a:ea typeface="Arial" panose="020B0604020202020204" pitchFamily="34" charset="0"/>
                <a:cs typeface="Arial" panose="020B0604020202020204" pitchFamily="34" charset="0"/>
              </a:rPr>
              <a:t>peu </a:t>
            </a:r>
            <a:r>
              <a:rPr lang="en-US" sz="2200" kern="100" dirty="0" err="1">
                <a:solidFill>
                  <a:srgbClr val="EE0000"/>
                </a:solidFill>
                <a:effectLst/>
                <a:latin typeface="Arial" panose="020B0604020202020204" pitchFamily="34" charset="0"/>
                <a:ea typeface="Arial" panose="020B0604020202020204" pitchFamily="34" charset="0"/>
                <a:cs typeface="Arial" panose="020B0604020202020204" pitchFamily="34" charset="0"/>
              </a:rPr>
              <a:t>profond</a:t>
            </a:r>
            <a:endParaRPr lang="en-US" sz="2200"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p>
            <a:pPr marL="0" marR="0">
              <a:buNone/>
            </a:pPr>
            <a:r>
              <a:rPr lang="en-US" sz="2200" kern="100" dirty="0">
                <a:solidFill>
                  <a:srgbClr val="000000"/>
                </a:solidFill>
                <a:effectLst/>
                <a:latin typeface="Arial" panose="020B0604020202020204" pitchFamily="34" charset="0"/>
                <a:ea typeface="Arial" panose="020B0604020202020204" pitchFamily="34" charset="0"/>
                <a:cs typeface="Arial" panose="020B0604020202020204" pitchFamily="34" charset="0"/>
              </a:rPr>
              <a:t>									</a:t>
            </a:r>
            <a:r>
              <a:rPr lang="de-CH" sz="2200" kern="100" dirty="0">
                <a:solidFill>
                  <a:srgbClr val="000000"/>
                </a:solidFill>
                <a:effectLst/>
                <a:latin typeface="Arial" panose="020B0604020202020204" pitchFamily="34" charset="0"/>
                <a:ea typeface="Arial" panose="020B0604020202020204" pitchFamily="34" charset="0"/>
                <a:cs typeface="Arial" panose="020B0604020202020204" pitchFamily="34" charset="0"/>
              </a:rPr>
              <a:t>(«wenig tief»)</a:t>
            </a:r>
            <a:endParaRPr lang="en-US" sz="2200"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92202898"/>
      </p:ext>
    </p:extLst>
  </p:cSld>
  <p:clrMapOvr>
    <a:masterClrMapping/>
  </p:clrMapOvr>
</p:sld>
</file>

<file path=ppt/theme/theme1.xml><?xml version="1.0" encoding="utf-8"?>
<a:theme xmlns:a="http://schemas.openxmlformats.org/drawingml/2006/main" name="Office">
  <a:themeElements>
    <a:clrScheme name="LingEdu (Astra)">
      <a:dk1>
        <a:srgbClr val="000000"/>
      </a:dk1>
      <a:lt1>
        <a:srgbClr val="FFFFFF"/>
      </a:lt1>
      <a:dk2>
        <a:srgbClr val="364151"/>
      </a:dk2>
      <a:lt2>
        <a:srgbClr val="DFD3BB"/>
      </a:lt2>
      <a:accent1>
        <a:srgbClr val="83C0CC"/>
      </a:accent1>
      <a:accent2>
        <a:srgbClr val="489FB5"/>
      </a:accent2>
      <a:accent3>
        <a:srgbClr val="166979"/>
      </a:accent3>
      <a:accent4>
        <a:srgbClr val="2A4C66"/>
      </a:accent4>
      <a:accent5>
        <a:srgbClr val="2B4B66"/>
      </a:accent5>
      <a:accent6>
        <a:srgbClr val="364151"/>
      </a:accent6>
      <a:hlink>
        <a:srgbClr val="4EB4B3"/>
      </a:hlink>
      <a:folHlink>
        <a:srgbClr val="1B094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ingEdu_PP_Template_neu" id="{8E84F8C5-D37E-4143-B060-4E479720979F}" vid="{5F1D6F63-CE5B-EB4A-9C82-11158E5BEC65}"/>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438" row="1">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257139A2-8D5D-4873-B856-21F9B9095A1B}">
  <we:reference id="e765dd0b-6697-44aa-9025-1ce65686c598" version="3.7.0.0" store="EXCatalog" storeType="EXCatalog"/>
  <we:alternateReferences>
    <we:reference id="WA104380519" version="3.7.0.0" store="de-DE"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emplate>LingEdu_PP_Template_neu</Template>
  <TotalTime>0</TotalTime>
  <Words>1595</Words>
  <Application>Microsoft Office PowerPoint</Application>
  <PresentationFormat>Breitbild</PresentationFormat>
  <Paragraphs>351</Paragraphs>
  <Slides>24</Slides>
  <Notes>2</Notes>
  <HiddenSlides>0</HiddenSlides>
  <MMClips>0</MMClips>
  <ScaleCrop>false</ScaleCrop>
  <HeadingPairs>
    <vt:vector size="6" baseType="variant">
      <vt:variant>
        <vt:lpstr>Verwendete Schriftarten</vt:lpstr>
      </vt:variant>
      <vt:variant>
        <vt:i4>3</vt:i4>
      </vt:variant>
      <vt:variant>
        <vt:lpstr>Design</vt:lpstr>
      </vt:variant>
      <vt:variant>
        <vt:i4>1</vt:i4>
      </vt:variant>
      <vt:variant>
        <vt:lpstr>Folientitel</vt:lpstr>
      </vt:variant>
      <vt:variant>
        <vt:i4>24</vt:i4>
      </vt:variant>
    </vt:vector>
  </HeadingPairs>
  <TitlesOfParts>
    <vt:vector size="28" baseType="lpstr">
      <vt:lpstr>Arial</vt:lpstr>
      <vt:lpstr>Calibri</vt:lpstr>
      <vt:lpstr>Source Sans Pro</vt:lpstr>
      <vt:lpstr>Office</vt:lpstr>
      <vt:lpstr>Sprachliche Vielfalt, ihre Entstehung und ihre Verminderung</vt:lpstr>
      <vt:lpstr>Einführung in die sprachliche Vielfalt</vt:lpstr>
      <vt:lpstr>Gruppenpuzzle I</vt:lpstr>
      <vt:lpstr>Gruppenpuzzle II</vt:lpstr>
      <vt:lpstr>Fazit: Was sagt uns das Gruppenpuzzle über sprachliche Vielfalt?</vt:lpstr>
      <vt:lpstr>Sprachliche Merkmale: Was unterscheidet Sprachen?</vt:lpstr>
      <vt:lpstr>Phonologie, Konsonanten</vt:lpstr>
      <vt:lpstr>Phonologie, «ü»-Laut</vt:lpstr>
      <vt:lpstr>Lexikalische Beispiele</vt:lpstr>
      <vt:lpstr>Lexikalische Beispiele</vt:lpstr>
      <vt:lpstr>Lexikalische Beispiele</vt:lpstr>
      <vt:lpstr>Morphosyntax</vt:lpstr>
      <vt:lpstr>Morphosyntax</vt:lpstr>
      <vt:lpstr>Morphosyntax</vt:lpstr>
      <vt:lpstr>Morphosyntax</vt:lpstr>
      <vt:lpstr>Morphosyntax</vt:lpstr>
      <vt:lpstr>Morphosyntax</vt:lpstr>
      <vt:lpstr>Zunahme und Abnahme sprachlicher Vielfalt</vt:lpstr>
      <vt:lpstr>Gruppenarbeit: Isolation und Kontakt</vt:lpstr>
      <vt:lpstr>PowerPoint-Präsentation</vt:lpstr>
      <vt:lpstr>PowerPoint-Präsentation</vt:lpstr>
      <vt:lpstr>PowerPoint-Präsentation</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Jehona Brahimi</dc:creator>
  <cp:lastModifiedBy>Jehona Brahimi</cp:lastModifiedBy>
  <cp:revision>8</cp:revision>
  <dcterms:created xsi:type="dcterms:W3CDTF">2026-01-24T09:02:18Z</dcterms:created>
  <dcterms:modified xsi:type="dcterms:W3CDTF">2026-06-03T14:11:18Z</dcterms:modified>
</cp:coreProperties>
</file>