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1"/>
  </p:notesMasterIdLst>
  <p:handoutMasterIdLst>
    <p:handoutMasterId r:id="rId22"/>
  </p:handoutMasterIdLst>
  <p:sldIdLst>
    <p:sldId id="258" r:id="rId2"/>
    <p:sldId id="259" r:id="rId3"/>
    <p:sldId id="260" r:id="rId4"/>
    <p:sldId id="261" r:id="rId5"/>
    <p:sldId id="262" r:id="rId6"/>
    <p:sldId id="263" r:id="rId7"/>
    <p:sldId id="264" r:id="rId8"/>
    <p:sldId id="257" r:id="rId9"/>
    <p:sldId id="265" r:id="rId10"/>
    <p:sldId id="268" r:id="rId11"/>
    <p:sldId id="269" r:id="rId12"/>
    <p:sldId id="266" r:id="rId13"/>
    <p:sldId id="267" r:id="rId14"/>
    <p:sldId id="271" r:id="rId15"/>
    <p:sldId id="272" r:id="rId16"/>
    <p:sldId id="274" r:id="rId17"/>
    <p:sldId id="273" r:id="rId18"/>
    <p:sldId id="276" r:id="rId19"/>
    <p:sldId id="275" r:id="rId2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6849"/>
  </p:normalViewPr>
  <p:slideViewPr>
    <p:cSldViewPr snapToGrid="0">
      <p:cViewPr varScale="1">
        <p:scale>
          <a:sx n="105" d="100"/>
          <a:sy n="105" d="100"/>
        </p:scale>
        <p:origin x="128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3E945FA-A717-2CA3-C28D-F5ED9DA56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a:extLst>
              <a:ext uri="{FF2B5EF4-FFF2-40B4-BE49-F238E27FC236}">
                <a16:creationId xmlns:a16="http://schemas.microsoft.com/office/drawing/2014/main" id="{43BFF1A0-A97F-1FB7-5BB7-41DE22B43F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279DC-A038-8B4E-B359-EEDAB6870633}" type="datetimeFigureOut">
              <a:rPr lang="de-CH" smtClean="0"/>
              <a:t>21.08.26</a:t>
            </a:fld>
            <a:endParaRPr lang="de-CH"/>
          </a:p>
        </p:txBody>
      </p:sp>
      <p:sp>
        <p:nvSpPr>
          <p:cNvPr id="4" name="Fußzeilenplatzhalter 3">
            <a:extLst>
              <a:ext uri="{FF2B5EF4-FFF2-40B4-BE49-F238E27FC236}">
                <a16:creationId xmlns:a16="http://schemas.microsoft.com/office/drawing/2014/main" id="{B926A798-19F9-F1A6-7CDA-9238FD9758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5" name="Foliennummernplatzhalter 4">
            <a:extLst>
              <a:ext uri="{FF2B5EF4-FFF2-40B4-BE49-F238E27FC236}">
                <a16:creationId xmlns:a16="http://schemas.microsoft.com/office/drawing/2014/main" id="{3DF7EF90-4F70-2CA4-DB00-72AE8A176C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3BAEB1-87E8-8341-A168-D1F71CE0A8A4}" type="slidenum">
              <a:rPr lang="de-CH" smtClean="0"/>
              <a:t>‹#›</a:t>
            </a:fld>
            <a:endParaRPr lang="de-CH"/>
          </a:p>
        </p:txBody>
      </p:sp>
    </p:spTree>
    <p:extLst>
      <p:ext uri="{BB962C8B-B14F-4D97-AF65-F5344CB8AC3E}">
        <p14:creationId xmlns:p14="http://schemas.microsoft.com/office/powerpoint/2010/main" val="84919929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89E5A0-7F00-384B-8462-5DFCF912E3AD}" type="datetimeFigureOut">
              <a:rPr lang="de-CH" smtClean="0"/>
              <a:t>21.08.26</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de-CH"/>
              <a:t>https://lingedu.ch</a:t>
            </a:r>
          </a:p>
          <a:p>
            <a:r>
              <a:rPr lang="de-CH"/>
              <a:t>
</a:t>
            </a:r>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7C764-B667-184A-9619-EB05C0A4342D}" type="slidenum">
              <a:rPr lang="de-CH" smtClean="0"/>
              <a:t>‹#›</a:t>
            </a:fld>
            <a:endParaRPr lang="de-CH"/>
          </a:p>
        </p:txBody>
      </p:sp>
    </p:spTree>
    <p:extLst>
      <p:ext uri="{BB962C8B-B14F-4D97-AF65-F5344CB8AC3E}">
        <p14:creationId xmlns:p14="http://schemas.microsoft.com/office/powerpoint/2010/main" val="969166026"/>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ictionary.cambridge.org/dictionary/english/wok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ictionary.cambridge.org/dictionary/english/euphemis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dirty="0"/>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1</a:t>
            </a:fld>
            <a:endParaRPr lang="de-CH"/>
          </a:p>
        </p:txBody>
      </p:sp>
    </p:spTree>
    <p:extLst>
      <p:ext uri="{BB962C8B-B14F-4D97-AF65-F5344CB8AC3E}">
        <p14:creationId xmlns:p14="http://schemas.microsoft.com/office/powerpoint/2010/main" val="2289794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39E33-EF18-CC4D-C235-1AA405672F4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48769C8-4465-4330-9410-244102A5E5D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BE2DE19-EBC0-9BDE-B254-14AB7DE4D060}"/>
              </a:ext>
            </a:extLst>
          </p:cNvPr>
          <p:cNvSpPr>
            <a:spLocks noGrp="1"/>
          </p:cNvSpPr>
          <p:nvPr>
            <p:ph type="body" idx="1"/>
          </p:nvPr>
        </p:nvSpPr>
        <p:spPr/>
        <p:txBody>
          <a:bodyPr/>
          <a:lstStyle/>
          <a:p>
            <a:r>
              <a:rPr lang="it-CH" sz="2800" b="0" i="0" u="none" strike="noStrike" dirty="0">
                <a:solidFill>
                  <a:srgbClr val="000000"/>
                </a:solidFill>
                <a:effectLst/>
                <a:latin typeface="-webkit-standard"/>
              </a:rPr>
              <a:t>Cambridge University Press. (n.d.). </a:t>
            </a:r>
            <a:r>
              <a:rPr lang="it-CH" sz="2800" b="0" i="1" u="none" strike="noStrike" dirty="0">
                <a:solidFill>
                  <a:srgbClr val="000000"/>
                </a:solidFill>
                <a:effectLst/>
              </a:rPr>
              <a:t>Woke</a:t>
            </a:r>
            <a:r>
              <a:rPr lang="it-CH" sz="2800" b="0" i="0" u="none" strike="noStrike" dirty="0">
                <a:solidFill>
                  <a:srgbClr val="000000"/>
                </a:solidFill>
                <a:effectLst/>
                <a:latin typeface="-webkit-standard"/>
              </a:rPr>
              <a:t>. In </a:t>
            </a:r>
            <a:r>
              <a:rPr lang="it-CH" sz="2800" b="0" i="1" u="none" strike="noStrike" dirty="0">
                <a:solidFill>
                  <a:srgbClr val="000000"/>
                </a:solidFill>
                <a:effectLst/>
              </a:rPr>
              <a:t>Cambridge Dictionary</a:t>
            </a:r>
            <a:r>
              <a:rPr lang="it-CH" sz="2800" b="0" i="0" u="none" strike="noStrike" dirty="0">
                <a:solidFill>
                  <a:srgbClr val="000000"/>
                </a:solidFill>
                <a:effectLst/>
                <a:latin typeface="-webkit-standard"/>
              </a:rPr>
              <a:t>. Retrieved May 2, 2025, from </a:t>
            </a:r>
            <a:r>
              <a:rPr lang="it-CH" sz="2800" b="0" i="0" dirty="0">
                <a:effectLst/>
                <a:hlinkClick r:id="rId3"/>
              </a:rPr>
              <a:t>https://dictionary.cambridge.org/dictionary/english/woke</a:t>
            </a:r>
            <a:endParaRPr lang="it-CH" dirty="0"/>
          </a:p>
        </p:txBody>
      </p:sp>
      <p:sp>
        <p:nvSpPr>
          <p:cNvPr id="4" name="Segnaposto piè di pagina 3">
            <a:extLst>
              <a:ext uri="{FF2B5EF4-FFF2-40B4-BE49-F238E27FC236}">
                <a16:creationId xmlns:a16="http://schemas.microsoft.com/office/drawing/2014/main" id="{24EEB79F-945B-2DBF-A460-8C819A2386CF}"/>
              </a:ext>
            </a:extLst>
          </p:cNvPr>
          <p:cNvSpPr>
            <a:spLocks noGrp="1"/>
          </p:cNvSpPr>
          <p:nvPr>
            <p:ph type="ftr" sz="quarter" idx="4"/>
          </p:nvPr>
        </p:nvSpPr>
        <p:spPr/>
        <p:txBody>
          <a:bodyPr/>
          <a:lstStyle/>
          <a:p>
            <a:r>
              <a:rPr lang="de-CH"/>
              <a:t>https://lingedu.ch</a:t>
            </a:r>
          </a:p>
          <a:p>
            <a:r>
              <a:rPr lang="de-CH"/>
              <a:t>
</a:t>
            </a:r>
          </a:p>
        </p:txBody>
      </p:sp>
      <p:sp>
        <p:nvSpPr>
          <p:cNvPr id="5" name="Segnaposto numero diapositiva 4">
            <a:extLst>
              <a:ext uri="{FF2B5EF4-FFF2-40B4-BE49-F238E27FC236}">
                <a16:creationId xmlns:a16="http://schemas.microsoft.com/office/drawing/2014/main" id="{B26272C6-DD25-1EAF-2F4B-627D32F033FD}"/>
              </a:ext>
            </a:extLst>
          </p:cNvPr>
          <p:cNvSpPr>
            <a:spLocks noGrp="1"/>
          </p:cNvSpPr>
          <p:nvPr>
            <p:ph type="sldNum" sz="quarter" idx="5"/>
          </p:nvPr>
        </p:nvSpPr>
        <p:spPr/>
        <p:txBody>
          <a:bodyPr/>
          <a:lstStyle/>
          <a:p>
            <a:fld id="{9357C764-B667-184A-9619-EB05C0A4342D}" type="slidenum">
              <a:rPr lang="de-CH" smtClean="0"/>
              <a:t>15</a:t>
            </a:fld>
            <a:endParaRPr lang="de-CH"/>
          </a:p>
        </p:txBody>
      </p:sp>
    </p:spTree>
    <p:extLst>
      <p:ext uri="{BB962C8B-B14F-4D97-AF65-F5344CB8AC3E}">
        <p14:creationId xmlns:p14="http://schemas.microsoft.com/office/powerpoint/2010/main" val="2124647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DEAFC-9D6E-3FD2-95D1-A91E1F773C9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869156-DCA5-3693-8F89-3C8B4D7E704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16E8FBD-C890-7CD8-ED03-03C0D22A1313}"/>
              </a:ext>
            </a:extLst>
          </p:cNvPr>
          <p:cNvSpPr>
            <a:spLocks noGrp="1"/>
          </p:cNvSpPr>
          <p:nvPr>
            <p:ph type="body" idx="1"/>
          </p:nvPr>
        </p:nvSpPr>
        <p:spPr/>
        <p:txBody>
          <a:bodyPr/>
          <a:lstStyle/>
          <a:p>
            <a:endParaRPr lang="it-CH" dirty="0"/>
          </a:p>
        </p:txBody>
      </p:sp>
      <p:sp>
        <p:nvSpPr>
          <p:cNvPr id="4" name="Segnaposto piè di pagina 3">
            <a:extLst>
              <a:ext uri="{FF2B5EF4-FFF2-40B4-BE49-F238E27FC236}">
                <a16:creationId xmlns:a16="http://schemas.microsoft.com/office/drawing/2014/main" id="{2F5A26A5-CAB0-F193-034D-2F8597DD5448}"/>
              </a:ext>
            </a:extLst>
          </p:cNvPr>
          <p:cNvSpPr>
            <a:spLocks noGrp="1"/>
          </p:cNvSpPr>
          <p:nvPr>
            <p:ph type="ftr" sz="quarter" idx="4"/>
          </p:nvPr>
        </p:nvSpPr>
        <p:spPr/>
        <p:txBody>
          <a:bodyPr/>
          <a:lstStyle/>
          <a:p>
            <a:r>
              <a:rPr lang="de-CH"/>
              <a:t>https://lingedu.ch</a:t>
            </a:r>
          </a:p>
          <a:p>
            <a:r>
              <a:rPr lang="de-CH"/>
              <a:t>
</a:t>
            </a:r>
          </a:p>
        </p:txBody>
      </p:sp>
      <p:sp>
        <p:nvSpPr>
          <p:cNvPr id="5" name="Segnaposto numero diapositiva 4">
            <a:extLst>
              <a:ext uri="{FF2B5EF4-FFF2-40B4-BE49-F238E27FC236}">
                <a16:creationId xmlns:a16="http://schemas.microsoft.com/office/drawing/2014/main" id="{0F7B0DA0-20AC-0B4C-53C4-F44AADDE9383}"/>
              </a:ext>
            </a:extLst>
          </p:cNvPr>
          <p:cNvSpPr>
            <a:spLocks noGrp="1"/>
          </p:cNvSpPr>
          <p:nvPr>
            <p:ph type="sldNum" sz="quarter" idx="5"/>
          </p:nvPr>
        </p:nvSpPr>
        <p:spPr/>
        <p:txBody>
          <a:bodyPr/>
          <a:lstStyle/>
          <a:p>
            <a:fld id="{9357C764-B667-184A-9619-EB05C0A4342D}" type="slidenum">
              <a:rPr lang="de-CH" smtClean="0"/>
              <a:t>16</a:t>
            </a:fld>
            <a:endParaRPr lang="de-CH"/>
          </a:p>
        </p:txBody>
      </p:sp>
    </p:spTree>
    <p:extLst>
      <p:ext uri="{BB962C8B-B14F-4D97-AF65-F5344CB8AC3E}">
        <p14:creationId xmlns:p14="http://schemas.microsoft.com/office/powerpoint/2010/main" val="4176103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900BF-775F-8FC2-A3A9-253B05E1A05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71EF601-1586-50A4-11B0-F7608EBFB40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A5C7DB8-A90D-FD87-E22D-F013E2F0AE78}"/>
              </a:ext>
            </a:extLst>
          </p:cNvPr>
          <p:cNvSpPr>
            <a:spLocks noGrp="1"/>
          </p:cNvSpPr>
          <p:nvPr>
            <p:ph type="body" idx="1"/>
          </p:nvPr>
        </p:nvSpPr>
        <p:spPr/>
        <p:txBody>
          <a:bodyPr/>
          <a:lstStyle/>
          <a:p>
            <a:endParaRPr lang="it-CH" dirty="0"/>
          </a:p>
        </p:txBody>
      </p:sp>
      <p:sp>
        <p:nvSpPr>
          <p:cNvPr id="4" name="Segnaposto piè di pagina 3">
            <a:extLst>
              <a:ext uri="{FF2B5EF4-FFF2-40B4-BE49-F238E27FC236}">
                <a16:creationId xmlns:a16="http://schemas.microsoft.com/office/drawing/2014/main" id="{BA21AC90-705C-6FDA-66C6-92FB0C1CB145}"/>
              </a:ext>
            </a:extLst>
          </p:cNvPr>
          <p:cNvSpPr>
            <a:spLocks noGrp="1"/>
          </p:cNvSpPr>
          <p:nvPr>
            <p:ph type="ftr" sz="quarter" idx="4"/>
          </p:nvPr>
        </p:nvSpPr>
        <p:spPr/>
        <p:txBody>
          <a:bodyPr/>
          <a:lstStyle/>
          <a:p>
            <a:r>
              <a:rPr lang="de-CH"/>
              <a:t>https://lingedu.ch</a:t>
            </a:r>
          </a:p>
          <a:p>
            <a:r>
              <a:rPr lang="de-CH"/>
              <a:t>
</a:t>
            </a:r>
          </a:p>
        </p:txBody>
      </p:sp>
      <p:sp>
        <p:nvSpPr>
          <p:cNvPr id="5" name="Segnaposto numero diapositiva 4">
            <a:extLst>
              <a:ext uri="{FF2B5EF4-FFF2-40B4-BE49-F238E27FC236}">
                <a16:creationId xmlns:a16="http://schemas.microsoft.com/office/drawing/2014/main" id="{81EC9D47-5447-870A-78E9-7BE760397103}"/>
              </a:ext>
            </a:extLst>
          </p:cNvPr>
          <p:cNvSpPr>
            <a:spLocks noGrp="1"/>
          </p:cNvSpPr>
          <p:nvPr>
            <p:ph type="sldNum" sz="quarter" idx="5"/>
          </p:nvPr>
        </p:nvSpPr>
        <p:spPr/>
        <p:txBody>
          <a:bodyPr/>
          <a:lstStyle/>
          <a:p>
            <a:fld id="{9357C764-B667-184A-9619-EB05C0A4342D}" type="slidenum">
              <a:rPr lang="de-CH" smtClean="0"/>
              <a:t>17</a:t>
            </a:fld>
            <a:endParaRPr lang="de-CH"/>
          </a:p>
        </p:txBody>
      </p:sp>
    </p:spTree>
    <p:extLst>
      <p:ext uri="{BB962C8B-B14F-4D97-AF65-F5344CB8AC3E}">
        <p14:creationId xmlns:p14="http://schemas.microsoft.com/office/powerpoint/2010/main" val="4053698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65C06-DD4E-AD14-3135-E6433C82F6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473031-CDB4-8302-2223-7050DB1DBCE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56B0318-1C0A-38FE-D69C-EB0E89521A02}"/>
              </a:ext>
            </a:extLst>
          </p:cNvPr>
          <p:cNvSpPr>
            <a:spLocks noGrp="1"/>
          </p:cNvSpPr>
          <p:nvPr>
            <p:ph type="body" idx="1"/>
          </p:nvPr>
        </p:nvSpPr>
        <p:spPr/>
        <p:txBody>
          <a:bodyPr/>
          <a:lstStyle/>
          <a:p>
            <a:r>
              <a:rPr lang="fr-FR" sz="1800" dirty="0" err="1">
                <a:effectLst/>
                <a:latin typeface="Arial" panose="020B0604020202020204" pitchFamily="34" charset="0"/>
                <a:ea typeface="Calibri" panose="020F0502020204030204" pitchFamily="34" charset="0"/>
              </a:rPr>
              <a:t>What</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happens</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when</a:t>
            </a:r>
            <a:r>
              <a:rPr lang="fr-FR" sz="1800" dirty="0">
                <a:effectLst/>
                <a:latin typeface="Arial" panose="020B0604020202020204" pitchFamily="34" charset="0"/>
                <a:ea typeface="Calibri" panose="020F0502020204030204" pitchFamily="34" charset="0"/>
              </a:rPr>
              <a:t> a </a:t>
            </a:r>
            <a:r>
              <a:rPr lang="fr-FR" sz="1800" dirty="0" err="1">
                <a:effectLst/>
                <a:latin typeface="Arial" panose="020B0604020202020204" pitchFamily="34" charset="0"/>
                <a:ea typeface="Calibri" panose="020F0502020204030204" pitchFamily="34" charset="0"/>
              </a:rPr>
              <a:t>word</a:t>
            </a:r>
            <a:r>
              <a:rPr lang="fr-FR" sz="1800" dirty="0">
                <a:effectLst/>
                <a:latin typeface="Arial" panose="020B0604020202020204" pitchFamily="34" charset="0"/>
                <a:ea typeface="Calibri" panose="020F0502020204030204" pitchFamily="34" charset="0"/>
              </a:rPr>
              <a:t> no longer </a:t>
            </a:r>
            <a:r>
              <a:rPr lang="fr-FR" sz="1800" dirty="0" err="1">
                <a:effectLst/>
                <a:latin typeface="Arial" panose="020B0604020202020204" pitchFamily="34" charset="0"/>
                <a:ea typeface="Calibri" panose="020F0502020204030204" pitchFamily="34" charset="0"/>
              </a:rPr>
              <a:t>exists</a:t>
            </a:r>
            <a:r>
              <a:rPr lang="fr-FR" sz="1800" dirty="0">
                <a:effectLst/>
                <a:latin typeface="Arial" panose="020B0604020202020204" pitchFamily="34" charset="0"/>
                <a:ea typeface="Calibri" panose="020F0502020204030204" pitchFamily="34" charset="0"/>
              </a:rPr>
              <a:t>? How are </a:t>
            </a:r>
            <a:r>
              <a:rPr lang="fr-FR" sz="1800" dirty="0" err="1">
                <a:effectLst/>
                <a:latin typeface="Arial" panose="020B0604020202020204" pitchFamily="34" charset="0"/>
                <a:ea typeface="Calibri" panose="020F0502020204030204" pitchFamily="34" charset="0"/>
              </a:rPr>
              <a:t>thoughts</a:t>
            </a:r>
            <a:r>
              <a:rPr lang="fr-FR" sz="1800" dirty="0">
                <a:effectLst/>
                <a:latin typeface="Arial" panose="020B0604020202020204" pitchFamily="34" charset="0"/>
                <a:ea typeface="Calibri" panose="020F0502020204030204" pitchFamily="34" charset="0"/>
              </a:rPr>
              <a:t> or </a:t>
            </a:r>
            <a:r>
              <a:rPr lang="fr-FR" sz="1800" dirty="0" err="1">
                <a:effectLst/>
                <a:latin typeface="Arial" panose="020B0604020202020204" pitchFamily="34" charset="0"/>
                <a:ea typeface="Calibri" panose="020F0502020204030204" pitchFamily="34" charset="0"/>
              </a:rPr>
              <a:t>emotions</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affected</a:t>
            </a:r>
            <a:r>
              <a:rPr lang="fr-FR" sz="1800" dirty="0">
                <a:effectLst/>
                <a:latin typeface="Arial" panose="020B0604020202020204" pitchFamily="34" charset="0"/>
                <a:ea typeface="Calibri" panose="020F0502020204030204" pitchFamily="34" charset="0"/>
              </a:rPr>
              <a:t>?</a:t>
            </a:r>
            <a:r>
              <a:rPr lang="it-CH" dirty="0">
                <a:effectLst/>
              </a:rPr>
              <a:t> </a:t>
            </a:r>
            <a:endParaRPr lang="it-CH" dirty="0"/>
          </a:p>
        </p:txBody>
      </p:sp>
      <p:sp>
        <p:nvSpPr>
          <p:cNvPr id="4" name="Segnaposto piè di pagina 3">
            <a:extLst>
              <a:ext uri="{FF2B5EF4-FFF2-40B4-BE49-F238E27FC236}">
                <a16:creationId xmlns:a16="http://schemas.microsoft.com/office/drawing/2014/main" id="{24F15180-5FF0-FE82-A45E-17EDE53C5D12}"/>
              </a:ext>
            </a:extLst>
          </p:cNvPr>
          <p:cNvSpPr>
            <a:spLocks noGrp="1"/>
          </p:cNvSpPr>
          <p:nvPr>
            <p:ph type="ftr" sz="quarter" idx="4"/>
          </p:nvPr>
        </p:nvSpPr>
        <p:spPr/>
        <p:txBody>
          <a:bodyPr/>
          <a:lstStyle/>
          <a:p>
            <a:r>
              <a:rPr lang="de-CH"/>
              <a:t>https://lingedu.ch</a:t>
            </a:r>
          </a:p>
          <a:p>
            <a:r>
              <a:rPr lang="de-CH"/>
              <a:t>
</a:t>
            </a:r>
          </a:p>
        </p:txBody>
      </p:sp>
      <p:sp>
        <p:nvSpPr>
          <p:cNvPr id="5" name="Segnaposto numero diapositiva 4">
            <a:extLst>
              <a:ext uri="{FF2B5EF4-FFF2-40B4-BE49-F238E27FC236}">
                <a16:creationId xmlns:a16="http://schemas.microsoft.com/office/drawing/2014/main" id="{35D812D0-E2D5-0566-E4BF-EDB7E7C64DA5}"/>
              </a:ext>
            </a:extLst>
          </p:cNvPr>
          <p:cNvSpPr>
            <a:spLocks noGrp="1"/>
          </p:cNvSpPr>
          <p:nvPr>
            <p:ph type="sldNum" sz="quarter" idx="5"/>
          </p:nvPr>
        </p:nvSpPr>
        <p:spPr/>
        <p:txBody>
          <a:bodyPr/>
          <a:lstStyle/>
          <a:p>
            <a:fld id="{9357C764-B667-184A-9619-EB05C0A4342D}" type="slidenum">
              <a:rPr lang="de-CH" smtClean="0"/>
              <a:t>18</a:t>
            </a:fld>
            <a:endParaRPr lang="de-CH"/>
          </a:p>
        </p:txBody>
      </p:sp>
    </p:spTree>
    <p:extLst>
      <p:ext uri="{BB962C8B-B14F-4D97-AF65-F5344CB8AC3E}">
        <p14:creationId xmlns:p14="http://schemas.microsoft.com/office/powerpoint/2010/main" val="2690225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CH" dirty="0"/>
              <a:t>Citation?</a:t>
            </a:r>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3</a:t>
            </a:fld>
            <a:endParaRPr lang="de-CH"/>
          </a:p>
        </p:txBody>
      </p:sp>
    </p:spTree>
    <p:extLst>
      <p:ext uri="{BB962C8B-B14F-4D97-AF65-F5344CB8AC3E}">
        <p14:creationId xmlns:p14="http://schemas.microsoft.com/office/powerpoint/2010/main" val="2336656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CH" dirty="0"/>
              <a:t>Citation?</a:t>
            </a:r>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4</a:t>
            </a:fld>
            <a:endParaRPr lang="de-CH"/>
          </a:p>
        </p:txBody>
      </p:sp>
    </p:spTree>
    <p:extLst>
      <p:ext uri="{BB962C8B-B14F-4D97-AF65-F5344CB8AC3E}">
        <p14:creationId xmlns:p14="http://schemas.microsoft.com/office/powerpoint/2010/main" val="1807728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CH" b="0" i="0" u="none" strike="noStrike" dirty="0">
                <a:solidFill>
                  <a:srgbClr val="000000"/>
                </a:solidFill>
                <a:effectLst/>
              </a:rPr>
              <a:t>Cambridge University Press. (n.d.). </a:t>
            </a:r>
            <a:r>
              <a:rPr lang="it-CH" b="0" i="1" u="none" strike="noStrike" dirty="0">
                <a:solidFill>
                  <a:srgbClr val="000000"/>
                </a:solidFill>
                <a:effectLst/>
              </a:rPr>
              <a:t>Euphemism</a:t>
            </a:r>
            <a:r>
              <a:rPr lang="it-CH" b="0" i="0" u="none" strike="noStrike" dirty="0">
                <a:solidFill>
                  <a:srgbClr val="000000"/>
                </a:solidFill>
                <a:effectLst/>
              </a:rPr>
              <a:t>. In </a:t>
            </a:r>
            <a:r>
              <a:rPr lang="it-CH" b="0" i="1" u="none" strike="noStrike" dirty="0">
                <a:solidFill>
                  <a:srgbClr val="000000"/>
                </a:solidFill>
                <a:effectLst/>
              </a:rPr>
              <a:t>Cambridge English Dictionary</a:t>
            </a:r>
            <a:r>
              <a:rPr lang="it-CH" b="0" i="0" u="none" strike="noStrike" dirty="0">
                <a:solidFill>
                  <a:srgbClr val="000000"/>
                </a:solidFill>
                <a:effectLst/>
              </a:rPr>
              <a:t>. Retrieved March 22, 2025, from </a:t>
            </a:r>
            <a:r>
              <a:rPr lang="it-CH" b="0" i="0" u="none" strike="noStrike" dirty="0">
                <a:solidFill>
                  <a:srgbClr val="000000"/>
                </a:solidFill>
                <a:effectLst/>
                <a:hlinkClick r:id="rId3"/>
              </a:rPr>
              <a:t>https://dictionary.cambridge.org/dictionary/english/euphemism</a:t>
            </a:r>
            <a:r>
              <a:rPr lang="it-CH" b="0" i="0" u="none" strike="noStrike" dirty="0">
                <a:solidFill>
                  <a:srgbClr val="000000"/>
                </a:solidFill>
                <a:effectLst/>
                <a:latin typeface="-webkit-standard"/>
              </a:rPr>
              <a:t>​</a:t>
            </a:r>
            <a:endParaRPr lang="it-CH" dirty="0"/>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6</a:t>
            </a:fld>
            <a:endParaRPr lang="de-CH"/>
          </a:p>
        </p:txBody>
      </p:sp>
    </p:spTree>
    <p:extLst>
      <p:ext uri="{BB962C8B-B14F-4D97-AF65-F5344CB8AC3E}">
        <p14:creationId xmlns:p14="http://schemas.microsoft.com/office/powerpoint/2010/main" val="1940543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CH" dirty="0"/>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7</a:t>
            </a:fld>
            <a:endParaRPr lang="de-CH"/>
          </a:p>
        </p:txBody>
      </p:sp>
    </p:spTree>
    <p:extLst>
      <p:ext uri="{BB962C8B-B14F-4D97-AF65-F5344CB8AC3E}">
        <p14:creationId xmlns:p14="http://schemas.microsoft.com/office/powerpoint/2010/main" val="573542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CH" sz="1800" dirty="0">
                <a:solidFill>
                  <a:srgbClr val="1E1E1E"/>
                </a:solidFill>
                <a:effectLst/>
                <a:latin typeface="Optima" panose="020B0502050508020304" pitchFamily="34" charset="0"/>
              </a:rPr>
              <a:t>Danilina, E. A., Kizyan, E. E., &amp; Maksimova, D. S. (2019). Euphemisms in advertising discourse: Putting on a positive face and maintaining speech etiquette. </a:t>
            </a:r>
            <a:r>
              <a:rPr lang="it-CH" sz="1800" i="1" dirty="0">
                <a:solidFill>
                  <a:srgbClr val="1E1E1E"/>
                </a:solidFill>
                <a:effectLst/>
                <a:latin typeface="Optima" panose="020B0502050508020304" pitchFamily="34" charset="0"/>
              </a:rPr>
              <a:t>Training, Language and Culture, 3</a:t>
            </a:r>
            <a:r>
              <a:rPr lang="it-CH" sz="1800" dirty="0">
                <a:solidFill>
                  <a:srgbClr val="1E1E1E"/>
                </a:solidFill>
                <a:effectLst/>
                <a:latin typeface="Optima" panose="020B0502050508020304" pitchFamily="34" charset="0"/>
              </a:rPr>
              <a:t>(1), 8-22. doi: 10.29366/2019tlc.3.1.1 </a:t>
            </a:r>
            <a:endParaRPr lang="it-CH" dirty="0">
              <a:effectLst/>
            </a:endParaRPr>
          </a:p>
          <a:p>
            <a:endParaRPr lang="it-CH" dirty="0"/>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8</a:t>
            </a:fld>
            <a:endParaRPr lang="de-CH"/>
          </a:p>
        </p:txBody>
      </p:sp>
    </p:spTree>
    <p:extLst>
      <p:ext uri="{BB962C8B-B14F-4D97-AF65-F5344CB8AC3E}">
        <p14:creationId xmlns:p14="http://schemas.microsoft.com/office/powerpoint/2010/main" val="260606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79F76-C888-DF1E-1FB8-F072F18C19C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6087555-DC9F-5E57-8AE4-189A82FA6DDE}"/>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9DF1F72-DCB5-5306-86FD-3806B62E37E9}"/>
              </a:ext>
            </a:extLst>
          </p:cNvPr>
          <p:cNvSpPr>
            <a:spLocks noGrp="1"/>
          </p:cNvSpPr>
          <p:nvPr>
            <p:ph type="body" idx="1"/>
          </p:nvPr>
        </p:nvSpPr>
        <p:spPr/>
        <p:txBody>
          <a:bodyPr/>
          <a:lstStyle/>
          <a:p>
            <a:r>
              <a:rPr lang="it-CH" b="0" i="0" u="none" strike="noStrike" dirty="0">
                <a:solidFill>
                  <a:srgbClr val="000000"/>
                </a:solidFill>
                <a:effectLst/>
                <a:latin typeface="-webkit-standard"/>
              </a:rPr>
              <a:t>Oxford University Press. (n.d.). </a:t>
            </a:r>
            <a:r>
              <a:rPr lang="it-CH" b="0" i="1" u="none" strike="noStrike" dirty="0">
                <a:solidFill>
                  <a:srgbClr val="000000"/>
                </a:solidFill>
                <a:effectLst/>
              </a:rPr>
              <a:t>Dysphemism</a:t>
            </a:r>
            <a:r>
              <a:rPr lang="it-CH" b="0" i="0" u="none" strike="noStrike" dirty="0">
                <a:solidFill>
                  <a:srgbClr val="000000"/>
                </a:solidFill>
                <a:effectLst/>
                <a:latin typeface="-webkit-standard"/>
              </a:rPr>
              <a:t>. In </a:t>
            </a:r>
            <a:r>
              <a:rPr lang="it-CH" b="0" i="1" u="none" strike="noStrike" dirty="0">
                <a:solidFill>
                  <a:srgbClr val="000000"/>
                </a:solidFill>
                <a:effectLst/>
              </a:rPr>
              <a:t>Oxford Reference</a:t>
            </a:r>
            <a:r>
              <a:rPr lang="it-CH" b="0" i="0" u="none" strike="noStrike" dirty="0">
                <a:solidFill>
                  <a:srgbClr val="000000"/>
                </a:solidFill>
                <a:effectLst/>
                <a:latin typeface="-webkit-standard"/>
              </a:rPr>
              <a:t>. Retrieved April 22, 2025, from </a:t>
            </a:r>
            <a:r>
              <a:rPr lang="it-CH" b="0" i="0" u="none" strike="noStrike" dirty="0">
                <a:solidFill>
                  <a:srgbClr val="000000"/>
                </a:solidFill>
                <a:effectLst/>
              </a:rPr>
              <a:t>https://www.oxfordreference.com/display/10.1093/oi/authority.20110803095738503 </a:t>
            </a:r>
            <a:endParaRPr lang="it-CH" dirty="0"/>
          </a:p>
        </p:txBody>
      </p:sp>
      <p:sp>
        <p:nvSpPr>
          <p:cNvPr id="4" name="Segnaposto piè di pagina 3">
            <a:extLst>
              <a:ext uri="{FF2B5EF4-FFF2-40B4-BE49-F238E27FC236}">
                <a16:creationId xmlns:a16="http://schemas.microsoft.com/office/drawing/2014/main" id="{40C1015D-69FB-7C65-1E5E-D83F50F3D3B0}"/>
              </a:ext>
            </a:extLst>
          </p:cNvPr>
          <p:cNvSpPr>
            <a:spLocks noGrp="1"/>
          </p:cNvSpPr>
          <p:nvPr>
            <p:ph type="ftr" sz="quarter" idx="4"/>
          </p:nvPr>
        </p:nvSpPr>
        <p:spPr/>
        <p:txBody>
          <a:bodyPr/>
          <a:lstStyle/>
          <a:p>
            <a:r>
              <a:rPr lang="de-CH"/>
              <a:t>https://lingedu.ch</a:t>
            </a:r>
          </a:p>
          <a:p>
            <a:r>
              <a:rPr lang="de-CH"/>
              <a:t>
</a:t>
            </a:r>
          </a:p>
        </p:txBody>
      </p:sp>
      <p:sp>
        <p:nvSpPr>
          <p:cNvPr id="5" name="Segnaposto numero diapositiva 4">
            <a:extLst>
              <a:ext uri="{FF2B5EF4-FFF2-40B4-BE49-F238E27FC236}">
                <a16:creationId xmlns:a16="http://schemas.microsoft.com/office/drawing/2014/main" id="{CFB0F399-3335-952C-2A5A-105574006C7C}"/>
              </a:ext>
            </a:extLst>
          </p:cNvPr>
          <p:cNvSpPr>
            <a:spLocks noGrp="1"/>
          </p:cNvSpPr>
          <p:nvPr>
            <p:ph type="sldNum" sz="quarter" idx="5"/>
          </p:nvPr>
        </p:nvSpPr>
        <p:spPr/>
        <p:txBody>
          <a:bodyPr/>
          <a:lstStyle/>
          <a:p>
            <a:fld id="{9357C764-B667-184A-9619-EB05C0A4342D}" type="slidenum">
              <a:rPr lang="de-CH" smtClean="0"/>
              <a:t>10</a:t>
            </a:fld>
            <a:endParaRPr lang="de-CH"/>
          </a:p>
        </p:txBody>
      </p:sp>
    </p:spTree>
    <p:extLst>
      <p:ext uri="{BB962C8B-B14F-4D97-AF65-F5344CB8AC3E}">
        <p14:creationId xmlns:p14="http://schemas.microsoft.com/office/powerpoint/2010/main" val="2822524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0497E-1A0D-2EDC-BC85-718D59C2310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C9CA14B-4D65-7BAB-6AED-0CE60164C0D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358A250-01B6-5C1D-98EE-767F8559A45A}"/>
              </a:ext>
            </a:extLst>
          </p:cNvPr>
          <p:cNvSpPr>
            <a:spLocks noGrp="1"/>
          </p:cNvSpPr>
          <p:nvPr>
            <p:ph type="body" idx="1"/>
          </p:nvPr>
        </p:nvSpPr>
        <p:spPr/>
        <p:txBody>
          <a:bodyPr/>
          <a:lstStyle/>
          <a:p>
            <a:endParaRPr lang="it-CH" dirty="0"/>
          </a:p>
        </p:txBody>
      </p:sp>
      <p:sp>
        <p:nvSpPr>
          <p:cNvPr id="4" name="Segnaposto piè di pagina 3">
            <a:extLst>
              <a:ext uri="{FF2B5EF4-FFF2-40B4-BE49-F238E27FC236}">
                <a16:creationId xmlns:a16="http://schemas.microsoft.com/office/drawing/2014/main" id="{5AE787FE-EFDA-5DA2-75E7-6A4D72BB5D24}"/>
              </a:ext>
            </a:extLst>
          </p:cNvPr>
          <p:cNvSpPr>
            <a:spLocks noGrp="1"/>
          </p:cNvSpPr>
          <p:nvPr>
            <p:ph type="ftr" sz="quarter" idx="4"/>
          </p:nvPr>
        </p:nvSpPr>
        <p:spPr/>
        <p:txBody>
          <a:bodyPr/>
          <a:lstStyle/>
          <a:p>
            <a:r>
              <a:rPr lang="de-CH"/>
              <a:t>https://lingedu.ch</a:t>
            </a:r>
          </a:p>
          <a:p>
            <a:r>
              <a:rPr lang="de-CH"/>
              <a:t>
</a:t>
            </a:r>
          </a:p>
        </p:txBody>
      </p:sp>
      <p:sp>
        <p:nvSpPr>
          <p:cNvPr id="5" name="Segnaposto numero diapositiva 4">
            <a:extLst>
              <a:ext uri="{FF2B5EF4-FFF2-40B4-BE49-F238E27FC236}">
                <a16:creationId xmlns:a16="http://schemas.microsoft.com/office/drawing/2014/main" id="{AF8EE762-444A-AED4-4418-8802F96A6933}"/>
              </a:ext>
            </a:extLst>
          </p:cNvPr>
          <p:cNvSpPr>
            <a:spLocks noGrp="1"/>
          </p:cNvSpPr>
          <p:nvPr>
            <p:ph type="sldNum" sz="quarter" idx="5"/>
          </p:nvPr>
        </p:nvSpPr>
        <p:spPr/>
        <p:txBody>
          <a:bodyPr/>
          <a:lstStyle/>
          <a:p>
            <a:fld id="{9357C764-B667-184A-9619-EB05C0A4342D}" type="slidenum">
              <a:rPr lang="de-CH" smtClean="0"/>
              <a:t>11</a:t>
            </a:fld>
            <a:endParaRPr lang="de-CH"/>
          </a:p>
        </p:txBody>
      </p:sp>
    </p:spTree>
    <p:extLst>
      <p:ext uri="{BB962C8B-B14F-4D97-AF65-F5344CB8AC3E}">
        <p14:creationId xmlns:p14="http://schemas.microsoft.com/office/powerpoint/2010/main" val="4040074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r-FR" sz="1800" dirty="0" err="1">
                <a:effectLst/>
                <a:latin typeface="Arial" panose="020B0604020202020204" pitchFamily="34" charset="0"/>
                <a:ea typeface="Calibri" panose="020F0502020204030204" pitchFamily="34" charset="0"/>
              </a:rPr>
              <a:t>What</a:t>
            </a:r>
            <a:r>
              <a:rPr lang="fr-FR" sz="1800" dirty="0">
                <a:effectLst/>
                <a:latin typeface="Arial" panose="020B0604020202020204" pitchFamily="34" charset="0"/>
                <a:ea typeface="Calibri" panose="020F0502020204030204" pitchFamily="34" charset="0"/>
              </a:rPr>
              <a:t> do </a:t>
            </a:r>
            <a:r>
              <a:rPr lang="fr-FR" sz="1800" dirty="0" err="1">
                <a:effectLst/>
                <a:latin typeface="Arial" panose="020B0604020202020204" pitchFamily="34" charset="0"/>
                <a:ea typeface="Calibri" panose="020F0502020204030204" pitchFamily="34" charset="0"/>
              </a:rPr>
              <a:t>these</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words</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mean</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Why</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would</a:t>
            </a:r>
            <a:r>
              <a:rPr lang="fr-FR" sz="1800" dirty="0">
                <a:effectLst/>
                <a:latin typeface="Arial" panose="020B0604020202020204" pitchFamily="34" charset="0"/>
                <a:ea typeface="Calibri" panose="020F0502020204030204" pitchFamily="34" charset="0"/>
              </a:rPr>
              <a:t> one </a:t>
            </a:r>
            <a:r>
              <a:rPr lang="fr-FR" sz="1800" dirty="0" err="1">
                <a:effectLst/>
                <a:latin typeface="Arial" panose="020B0604020202020204" pitchFamily="34" charset="0"/>
                <a:ea typeface="Calibri" panose="020F0502020204030204" pitchFamily="34" charset="0"/>
              </a:rPr>
              <a:t>want</a:t>
            </a:r>
            <a:r>
              <a:rPr lang="fr-FR" sz="1800" dirty="0">
                <a:effectLst/>
                <a:latin typeface="Arial" panose="020B0604020202020204" pitchFamily="34" charset="0"/>
                <a:ea typeface="Calibri" panose="020F0502020204030204" pitchFamily="34" charset="0"/>
              </a:rPr>
              <a:t> to </a:t>
            </a:r>
            <a:r>
              <a:rPr lang="fr-FR" sz="1800" dirty="0" err="1">
                <a:effectLst/>
                <a:latin typeface="Arial" panose="020B0604020202020204" pitchFamily="34" charset="0"/>
                <a:ea typeface="Calibri" panose="020F0502020204030204" pitchFamily="34" charset="0"/>
              </a:rPr>
              <a:t>remove</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them</a:t>
            </a:r>
            <a:r>
              <a:rPr lang="fr-FR" sz="1800" dirty="0">
                <a:effectLst/>
                <a:latin typeface="Arial" panose="020B0604020202020204" pitchFamily="34" charset="0"/>
                <a:ea typeface="Calibri" panose="020F0502020204030204" pitchFamily="34" charset="0"/>
              </a:rPr>
              <a:t> </a:t>
            </a:r>
            <a:r>
              <a:rPr lang="fr-FR" sz="1800" dirty="0" err="1">
                <a:effectLst/>
                <a:latin typeface="Arial" panose="020B0604020202020204" pitchFamily="34" charset="0"/>
                <a:ea typeface="Calibri" panose="020F0502020204030204" pitchFamily="34" charset="0"/>
              </a:rPr>
              <a:t>from</a:t>
            </a:r>
            <a:r>
              <a:rPr lang="fr-FR" sz="1800" dirty="0">
                <a:effectLst/>
                <a:latin typeface="Arial" panose="020B0604020202020204" pitchFamily="34" charset="0"/>
                <a:ea typeface="Calibri" panose="020F0502020204030204" pitchFamily="34" charset="0"/>
              </a:rPr>
              <a:t> official documents?</a:t>
            </a:r>
            <a:r>
              <a:rPr lang="it-CH" dirty="0">
                <a:effectLst/>
              </a:rPr>
              <a:t> </a:t>
            </a:r>
            <a:endParaRPr lang="it-CH" dirty="0"/>
          </a:p>
        </p:txBody>
      </p:sp>
      <p:sp>
        <p:nvSpPr>
          <p:cNvPr id="4" name="Segnaposto piè di pagina 3"/>
          <p:cNvSpPr>
            <a:spLocks noGrp="1"/>
          </p:cNvSpPr>
          <p:nvPr>
            <p:ph type="ftr" sz="quarter" idx="4"/>
          </p:nvPr>
        </p:nvSpPr>
        <p:spPr/>
        <p:txBody>
          <a:bodyPr/>
          <a:lstStyle/>
          <a:p>
            <a:r>
              <a:rPr lang="de-CH"/>
              <a:t>https://lingedu.ch</a:t>
            </a:r>
          </a:p>
          <a:p>
            <a:r>
              <a:rPr lang="de-CH"/>
              <a:t>
</a:t>
            </a:r>
          </a:p>
        </p:txBody>
      </p:sp>
      <p:sp>
        <p:nvSpPr>
          <p:cNvPr id="5" name="Segnaposto numero diapositiva 4"/>
          <p:cNvSpPr>
            <a:spLocks noGrp="1"/>
          </p:cNvSpPr>
          <p:nvPr>
            <p:ph type="sldNum" sz="quarter" idx="5"/>
          </p:nvPr>
        </p:nvSpPr>
        <p:spPr/>
        <p:txBody>
          <a:bodyPr/>
          <a:lstStyle/>
          <a:p>
            <a:fld id="{9357C764-B667-184A-9619-EB05C0A4342D}" type="slidenum">
              <a:rPr lang="de-CH" smtClean="0"/>
              <a:t>14</a:t>
            </a:fld>
            <a:endParaRPr lang="de-CH"/>
          </a:p>
        </p:txBody>
      </p:sp>
    </p:spTree>
    <p:extLst>
      <p:ext uri="{BB962C8B-B14F-4D97-AF65-F5344CB8AC3E}">
        <p14:creationId xmlns:p14="http://schemas.microsoft.com/office/powerpoint/2010/main" val="1009588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7300BB-E0E1-538B-37C5-1536BD405430}"/>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de-CH" dirty="0"/>
          </a:p>
        </p:txBody>
      </p:sp>
      <p:sp>
        <p:nvSpPr>
          <p:cNvPr id="3" name="Untertitel 2">
            <a:extLst>
              <a:ext uri="{FF2B5EF4-FFF2-40B4-BE49-F238E27FC236}">
                <a16:creationId xmlns:a16="http://schemas.microsoft.com/office/drawing/2014/main" id="{C217C99A-53F2-7F90-65A6-FDF0B0FBD35D}"/>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de-CH" dirty="0"/>
          </a:p>
        </p:txBody>
      </p:sp>
      <p:sp>
        <p:nvSpPr>
          <p:cNvPr id="4" name="Datumsplatzhalter 3">
            <a:extLst>
              <a:ext uri="{FF2B5EF4-FFF2-40B4-BE49-F238E27FC236}">
                <a16:creationId xmlns:a16="http://schemas.microsoft.com/office/drawing/2014/main" id="{5826527A-A8A8-625A-6CD4-461CA88CE830}"/>
              </a:ext>
            </a:extLst>
          </p:cNvPr>
          <p:cNvSpPr>
            <a:spLocks noGrp="1"/>
          </p:cNvSpPr>
          <p:nvPr>
            <p:ph type="dt" sz="half" idx="10"/>
          </p:nvPr>
        </p:nvSpPr>
        <p:spPr>
          <a:xfrm>
            <a:off x="1689653" y="6340165"/>
            <a:ext cx="851452" cy="365125"/>
          </a:xfrm>
        </p:spPr>
        <p:txBody>
          <a:bodyPr/>
          <a:lstStyle/>
          <a:p>
            <a:endParaRPr lang="de-CH" dirty="0"/>
          </a:p>
        </p:txBody>
      </p:sp>
      <p:sp>
        <p:nvSpPr>
          <p:cNvPr id="5" name="Fußzeilenplatzhalter 4">
            <a:extLst>
              <a:ext uri="{FF2B5EF4-FFF2-40B4-BE49-F238E27FC236}">
                <a16:creationId xmlns:a16="http://schemas.microsoft.com/office/drawing/2014/main" id="{92453884-9043-995A-FE31-3E21E2A3C00F}"/>
              </a:ext>
            </a:extLst>
          </p:cNvPr>
          <p:cNvSpPr>
            <a:spLocks noGrp="1"/>
          </p:cNvSpPr>
          <p:nvPr>
            <p:ph type="ftr" sz="quarter" idx="11"/>
          </p:nvPr>
        </p:nvSpPr>
        <p:spPr>
          <a:xfrm>
            <a:off x="838201" y="6334919"/>
            <a:ext cx="851452"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245180B6-64F2-38DC-2D36-FA46CBC41CC6}"/>
              </a:ext>
            </a:extLst>
          </p:cNvPr>
          <p:cNvSpPr>
            <a:spLocks noGrp="1"/>
          </p:cNvSpPr>
          <p:nvPr>
            <p:ph type="sldNum" sz="quarter" idx="12"/>
          </p:nvPr>
        </p:nvSpPr>
        <p:spPr>
          <a:xfrm>
            <a:off x="10863470" y="6356350"/>
            <a:ext cx="490330" cy="365125"/>
          </a:xfrm>
        </p:spPr>
        <p:txBody>
          <a:bodyPr/>
          <a:lstStyle>
            <a:lvl1pPr>
              <a:defRPr/>
            </a:lvl1pPr>
          </a:lstStyle>
          <a:p>
            <a:fld id="{593FFB07-E2C6-294C-8384-20605F47E656}" type="slidenum">
              <a:rPr lang="de-CH" smtClean="0"/>
              <a:pPr/>
              <a:t>‹#›</a:t>
            </a:fld>
            <a:endParaRPr lang="de-CH" dirty="0"/>
          </a:p>
        </p:txBody>
      </p:sp>
    </p:spTree>
    <p:extLst>
      <p:ext uri="{BB962C8B-B14F-4D97-AF65-F5344CB8AC3E}">
        <p14:creationId xmlns:p14="http://schemas.microsoft.com/office/powerpoint/2010/main" val="333084833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F25510-592E-E0DA-D8E5-8E78808D61F7}"/>
              </a:ext>
            </a:extLst>
          </p:cNvPr>
          <p:cNvSpPr>
            <a:spLocks noGrp="1"/>
          </p:cNvSpPr>
          <p:nvPr>
            <p:ph type="title"/>
          </p:nvPr>
        </p:nvSpPr>
        <p:spPr/>
        <p:txBody>
          <a:bodyPr/>
          <a:lstStyle/>
          <a:p>
            <a:r>
              <a:rPr lang="it-IT"/>
              <a:t>Fare clic per modificare lo stile del titolo dello schema</a:t>
            </a:r>
            <a:endParaRPr lang="de-CH" dirty="0"/>
          </a:p>
        </p:txBody>
      </p:sp>
      <p:sp>
        <p:nvSpPr>
          <p:cNvPr id="3" name="Vertikaler Textplatzhalter 2">
            <a:extLst>
              <a:ext uri="{FF2B5EF4-FFF2-40B4-BE49-F238E27FC236}">
                <a16:creationId xmlns:a16="http://schemas.microsoft.com/office/drawing/2014/main" id="{5DC60BE3-3E68-E456-2C44-027F03965F42}"/>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4" name="Datumsplatzhalter 3">
            <a:extLst>
              <a:ext uri="{FF2B5EF4-FFF2-40B4-BE49-F238E27FC236}">
                <a16:creationId xmlns:a16="http://schemas.microsoft.com/office/drawing/2014/main" id="{03FA1CBA-3E30-C6FD-7959-8E2FD6AA8966}"/>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383C7F0B-E093-3E2A-8FC6-5B0E5D9808CB}"/>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EEBD1238-1A01-7609-8182-642521E3F65F}"/>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213526929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7B5CBCF4-C9BE-8E30-A606-1C74CA555EDE}"/>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de-CH"/>
          </a:p>
        </p:txBody>
      </p:sp>
      <p:sp>
        <p:nvSpPr>
          <p:cNvPr id="3" name="Vertikaler Textplatzhalter 2">
            <a:extLst>
              <a:ext uri="{FF2B5EF4-FFF2-40B4-BE49-F238E27FC236}">
                <a16:creationId xmlns:a16="http://schemas.microsoft.com/office/drawing/2014/main" id="{8F110597-4AD8-0C2D-E6FB-DA1D627523BD}"/>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a:p>
        </p:txBody>
      </p:sp>
      <p:sp>
        <p:nvSpPr>
          <p:cNvPr id="4" name="Datumsplatzhalter 3">
            <a:extLst>
              <a:ext uri="{FF2B5EF4-FFF2-40B4-BE49-F238E27FC236}">
                <a16:creationId xmlns:a16="http://schemas.microsoft.com/office/drawing/2014/main" id="{952C5E62-462F-FB23-5093-56E636E326E4}"/>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12927950-12DB-18CC-B57D-D8D111EB9CA1}"/>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1A84F136-9059-325E-91E1-E667AC16528B}"/>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2404073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F39E32-E1BE-4E61-A422-F874D56F26F3}"/>
              </a:ext>
            </a:extLst>
          </p:cNvPr>
          <p:cNvSpPr>
            <a:spLocks noGrp="1"/>
          </p:cNvSpPr>
          <p:nvPr>
            <p:ph type="title"/>
          </p:nvPr>
        </p:nvSpPr>
        <p:spPr/>
        <p:txBody>
          <a:bodyPr/>
          <a:lstStyle/>
          <a:p>
            <a:r>
              <a:rPr lang="it-IT"/>
              <a:t>Fare clic per modificare lo stile del titolo dello schema</a:t>
            </a:r>
            <a:endParaRPr lang="de-CH" dirty="0"/>
          </a:p>
        </p:txBody>
      </p:sp>
      <p:sp>
        <p:nvSpPr>
          <p:cNvPr id="3" name="Inhaltsplatzhalter 2">
            <a:extLst>
              <a:ext uri="{FF2B5EF4-FFF2-40B4-BE49-F238E27FC236}">
                <a16:creationId xmlns:a16="http://schemas.microsoft.com/office/drawing/2014/main" id="{B685E289-55D4-20EE-B43E-D7BE65188C75}"/>
              </a:ext>
            </a:extLst>
          </p:cNvPr>
          <p:cNvSpPr>
            <a:spLocks noGrp="1"/>
          </p:cNvSpPr>
          <p:nvPr>
            <p:ph idx="1"/>
          </p:nvPr>
        </p:nvSpPr>
        <p:spPr/>
        <p:txBody>
          <a:bodyPr/>
          <a:lstStyle>
            <a:lvl3pPr>
              <a:defRPr sz="2400"/>
            </a:lvl3pPr>
            <a:lvl4pPr>
              <a:defRPr sz="2000"/>
            </a:lvl4pPr>
            <a:lvl5pPr>
              <a:defRPr sz="1800"/>
            </a:lvl5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4" name="Datumsplatzhalter 3">
            <a:extLst>
              <a:ext uri="{FF2B5EF4-FFF2-40B4-BE49-F238E27FC236}">
                <a16:creationId xmlns:a16="http://schemas.microsoft.com/office/drawing/2014/main" id="{61243492-B8C8-6841-72DD-BD0A749BF1C9}"/>
              </a:ext>
            </a:extLst>
          </p:cNvPr>
          <p:cNvSpPr>
            <a:spLocks noGrp="1"/>
          </p:cNvSpPr>
          <p:nvPr>
            <p:ph type="dt" sz="half" idx="10"/>
          </p:nvPr>
        </p:nvSpPr>
        <p:spPr>
          <a:xfrm>
            <a:off x="1808921" y="6356348"/>
            <a:ext cx="1109856" cy="365125"/>
          </a:xfrm>
        </p:spPr>
        <p:txBody>
          <a:bodyPr/>
          <a:lstStyle/>
          <a:p>
            <a:endParaRPr lang="de-CH"/>
          </a:p>
        </p:txBody>
      </p:sp>
      <p:sp>
        <p:nvSpPr>
          <p:cNvPr id="5" name="Fußzeilenplatzhalter 4">
            <a:extLst>
              <a:ext uri="{FF2B5EF4-FFF2-40B4-BE49-F238E27FC236}">
                <a16:creationId xmlns:a16="http://schemas.microsoft.com/office/drawing/2014/main" id="{D6005077-0FDE-216B-1795-D8B9327E832C}"/>
              </a:ext>
            </a:extLst>
          </p:cNvPr>
          <p:cNvSpPr>
            <a:spLocks noGrp="1"/>
          </p:cNvSpPr>
          <p:nvPr>
            <p:ph type="ftr" sz="quarter" idx="11"/>
          </p:nvPr>
        </p:nvSpPr>
        <p:spPr>
          <a:xfrm>
            <a:off x="838200" y="6356349"/>
            <a:ext cx="970721" cy="365125"/>
          </a:xfrm>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7677B4DE-F2A2-BE68-B6FA-F8720DE9435A}"/>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543264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516530-2BF5-CFD3-0FDB-FAF3759FEC86}"/>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de-CH" dirty="0"/>
          </a:p>
        </p:txBody>
      </p:sp>
      <p:sp>
        <p:nvSpPr>
          <p:cNvPr id="3" name="Textplatzhalter 2">
            <a:extLst>
              <a:ext uri="{FF2B5EF4-FFF2-40B4-BE49-F238E27FC236}">
                <a16:creationId xmlns:a16="http://schemas.microsoft.com/office/drawing/2014/main" id="{1A9BC0D9-20AE-4030-7FB6-8A5FB7E66505}"/>
              </a:ext>
            </a:extLst>
          </p:cNvPr>
          <p:cNvSpPr>
            <a:spLocks noGrp="1"/>
          </p:cNvSpPr>
          <p:nvPr>
            <p:ph type="body" idx="1"/>
          </p:nvPr>
        </p:nvSpPr>
        <p:spPr>
          <a:xfrm>
            <a:off x="831850" y="4589463"/>
            <a:ext cx="10515600" cy="1500187"/>
          </a:xfrm>
        </p:spPr>
        <p:txBody>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umsplatzhalter 3">
            <a:extLst>
              <a:ext uri="{FF2B5EF4-FFF2-40B4-BE49-F238E27FC236}">
                <a16:creationId xmlns:a16="http://schemas.microsoft.com/office/drawing/2014/main" id="{1B537A42-B730-C4ED-BF43-DE64B4810CC8}"/>
              </a:ext>
            </a:extLst>
          </p:cNvPr>
          <p:cNvSpPr>
            <a:spLocks noGrp="1"/>
          </p:cNvSpPr>
          <p:nvPr>
            <p:ph type="dt" sz="half" idx="10"/>
          </p:nvPr>
        </p:nvSpPr>
        <p:spPr/>
        <p:txBody>
          <a:bodyPr/>
          <a:lstStyle/>
          <a:p>
            <a:endParaRPr lang="de-CH"/>
          </a:p>
        </p:txBody>
      </p:sp>
      <p:sp>
        <p:nvSpPr>
          <p:cNvPr id="5" name="Fußzeilenplatzhalter 4">
            <a:extLst>
              <a:ext uri="{FF2B5EF4-FFF2-40B4-BE49-F238E27FC236}">
                <a16:creationId xmlns:a16="http://schemas.microsoft.com/office/drawing/2014/main" id="{83BCA8F0-5C60-BE5F-375F-EAC2EE16C918}"/>
              </a:ext>
            </a:extLst>
          </p:cNvPr>
          <p:cNvSpPr>
            <a:spLocks noGrp="1"/>
          </p:cNvSpPr>
          <p:nvPr>
            <p:ph type="ftr" sz="quarter" idx="11"/>
          </p:nvPr>
        </p:nvSpPr>
        <p:spPr/>
        <p:txBody>
          <a:bodyPr/>
          <a:lstStyle/>
          <a:p>
            <a:r>
              <a:rPr lang="de-CH"/>
              <a:t>lingedu.ch</a:t>
            </a:r>
          </a:p>
        </p:txBody>
      </p:sp>
      <p:sp>
        <p:nvSpPr>
          <p:cNvPr id="6" name="Foliennummernplatzhalter 5">
            <a:extLst>
              <a:ext uri="{FF2B5EF4-FFF2-40B4-BE49-F238E27FC236}">
                <a16:creationId xmlns:a16="http://schemas.microsoft.com/office/drawing/2014/main" id="{9494B57B-5790-C811-F575-C45CAAEF21FB}"/>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2252831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75230B-67BD-9AB6-A97E-4BA9A5A931EE}"/>
              </a:ext>
            </a:extLst>
          </p:cNvPr>
          <p:cNvSpPr>
            <a:spLocks noGrp="1"/>
          </p:cNvSpPr>
          <p:nvPr>
            <p:ph type="title"/>
          </p:nvPr>
        </p:nvSpPr>
        <p:spPr/>
        <p:txBody>
          <a:bodyPr/>
          <a:lstStyle/>
          <a:p>
            <a:r>
              <a:rPr lang="it-IT"/>
              <a:t>Fare clic per modificare lo stile del titolo dello schema</a:t>
            </a:r>
            <a:endParaRPr lang="de-CH" dirty="0"/>
          </a:p>
        </p:txBody>
      </p:sp>
      <p:sp>
        <p:nvSpPr>
          <p:cNvPr id="3" name="Inhaltsplatzhalter 2">
            <a:extLst>
              <a:ext uri="{FF2B5EF4-FFF2-40B4-BE49-F238E27FC236}">
                <a16:creationId xmlns:a16="http://schemas.microsoft.com/office/drawing/2014/main" id="{E8BEA621-0C2A-D157-EEF0-9EA1B243D046}"/>
              </a:ext>
            </a:extLst>
          </p:cNvPr>
          <p:cNvSpPr>
            <a:spLocks noGrp="1"/>
          </p:cNvSpPr>
          <p:nvPr>
            <p:ph sz="half" idx="1"/>
          </p:nvPr>
        </p:nvSpPr>
        <p:spPr>
          <a:xfrm>
            <a:off x="838200" y="1825625"/>
            <a:ext cx="5181600" cy="4351338"/>
          </a:xfrm>
        </p:spPr>
        <p:txBody>
          <a:bodyPr/>
          <a:lstStyle>
            <a:lvl3pPr>
              <a:defRPr sz="2400"/>
            </a:lvl3pPr>
            <a:lvl4pPr>
              <a:defRPr sz="2000"/>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4" name="Inhaltsplatzhalter 3">
            <a:extLst>
              <a:ext uri="{FF2B5EF4-FFF2-40B4-BE49-F238E27FC236}">
                <a16:creationId xmlns:a16="http://schemas.microsoft.com/office/drawing/2014/main" id="{7C575AE1-5F5A-3833-5691-5805BA184318}"/>
              </a:ext>
            </a:extLst>
          </p:cNvPr>
          <p:cNvSpPr>
            <a:spLocks noGrp="1"/>
          </p:cNvSpPr>
          <p:nvPr>
            <p:ph sz="half" idx="2"/>
          </p:nvPr>
        </p:nvSpPr>
        <p:spPr>
          <a:xfrm>
            <a:off x="6172200" y="1825625"/>
            <a:ext cx="5181600" cy="4351338"/>
          </a:xfrm>
        </p:spPr>
        <p:txBody>
          <a:bodyPr/>
          <a:lstStyle>
            <a:lvl3pPr>
              <a:defRPr sz="2400"/>
            </a:lvl3pPr>
            <a:lvl4pPr>
              <a:defRPr sz="2000"/>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5" name="Datumsplatzhalter 4">
            <a:extLst>
              <a:ext uri="{FF2B5EF4-FFF2-40B4-BE49-F238E27FC236}">
                <a16:creationId xmlns:a16="http://schemas.microsoft.com/office/drawing/2014/main" id="{79AE9DCF-890C-F417-B18A-FE71547DA4A1}"/>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70836AD2-C61B-683E-A19E-4B0277F2B4F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30B8EED8-633A-542B-6836-1DCA5DDD3481}"/>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339222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398C4B-E33F-1C62-3AF2-67CC68EA062C}"/>
              </a:ext>
            </a:extLst>
          </p:cNvPr>
          <p:cNvSpPr>
            <a:spLocks noGrp="1"/>
          </p:cNvSpPr>
          <p:nvPr>
            <p:ph type="title"/>
          </p:nvPr>
        </p:nvSpPr>
        <p:spPr>
          <a:xfrm>
            <a:off x="839788" y="365125"/>
            <a:ext cx="10515600" cy="1325563"/>
          </a:xfrm>
        </p:spPr>
        <p:txBody>
          <a:bodyPr/>
          <a:lstStyle/>
          <a:p>
            <a:r>
              <a:rPr lang="it-IT"/>
              <a:t>Fare clic per modificare lo stile del titolo dello schema</a:t>
            </a:r>
            <a:endParaRPr lang="de-CH"/>
          </a:p>
        </p:txBody>
      </p:sp>
      <p:sp>
        <p:nvSpPr>
          <p:cNvPr id="3" name="Textplatzhalter 2">
            <a:extLst>
              <a:ext uri="{FF2B5EF4-FFF2-40B4-BE49-F238E27FC236}">
                <a16:creationId xmlns:a16="http://schemas.microsoft.com/office/drawing/2014/main" id="{F84E13EE-7E82-983B-6E54-1000A0BAA2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Inhaltsplatzhalter 3">
            <a:extLst>
              <a:ext uri="{FF2B5EF4-FFF2-40B4-BE49-F238E27FC236}">
                <a16:creationId xmlns:a16="http://schemas.microsoft.com/office/drawing/2014/main" id="{EA9AD303-6CBF-745E-6063-17D730115D1F}"/>
              </a:ext>
            </a:extLst>
          </p:cNvPr>
          <p:cNvSpPr>
            <a:spLocks noGrp="1"/>
          </p:cNvSpPr>
          <p:nvPr>
            <p:ph sz="half" idx="2"/>
          </p:nvPr>
        </p:nvSpPr>
        <p:spPr>
          <a:xfrm>
            <a:off x="839788" y="2505075"/>
            <a:ext cx="5157787" cy="3684588"/>
          </a:xfrm>
        </p:spPr>
        <p:txBody>
          <a:bodyPr/>
          <a:lstStyle>
            <a:lvl3pPr>
              <a:defRPr sz="2400"/>
            </a:lvl3pPr>
            <a:lvl4pPr>
              <a:defRPr sz="2000"/>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5" name="Textplatzhalter 4">
            <a:extLst>
              <a:ext uri="{FF2B5EF4-FFF2-40B4-BE49-F238E27FC236}">
                <a16:creationId xmlns:a16="http://schemas.microsoft.com/office/drawing/2014/main" id="{8BC88AE3-4817-F990-52D3-16090B1643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Inhaltsplatzhalter 5">
            <a:extLst>
              <a:ext uri="{FF2B5EF4-FFF2-40B4-BE49-F238E27FC236}">
                <a16:creationId xmlns:a16="http://schemas.microsoft.com/office/drawing/2014/main" id="{169D90F5-6875-0A4D-A485-EA9B48D48797}"/>
              </a:ext>
            </a:extLst>
          </p:cNvPr>
          <p:cNvSpPr>
            <a:spLocks noGrp="1"/>
          </p:cNvSpPr>
          <p:nvPr>
            <p:ph sz="quarter" idx="4"/>
          </p:nvPr>
        </p:nvSpPr>
        <p:spPr>
          <a:xfrm>
            <a:off x="6172200" y="2505075"/>
            <a:ext cx="5183188" cy="3684588"/>
          </a:xfrm>
        </p:spPr>
        <p:txBody>
          <a:bodyPr/>
          <a:lstStyle>
            <a:lvl3pPr>
              <a:defRPr sz="2400"/>
            </a:lvl3pPr>
            <a:lvl4pPr>
              <a:defRPr sz="2000"/>
            </a:lvl4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7" name="Datumsplatzhalter 6">
            <a:extLst>
              <a:ext uri="{FF2B5EF4-FFF2-40B4-BE49-F238E27FC236}">
                <a16:creationId xmlns:a16="http://schemas.microsoft.com/office/drawing/2014/main" id="{DDB5EA80-9A23-2F95-D1BA-8AA1D8F0AEFA}"/>
              </a:ext>
            </a:extLst>
          </p:cNvPr>
          <p:cNvSpPr>
            <a:spLocks noGrp="1"/>
          </p:cNvSpPr>
          <p:nvPr>
            <p:ph type="dt" sz="half" idx="10"/>
          </p:nvPr>
        </p:nvSpPr>
        <p:spPr/>
        <p:txBody>
          <a:bodyPr/>
          <a:lstStyle/>
          <a:p>
            <a:endParaRPr lang="de-CH"/>
          </a:p>
        </p:txBody>
      </p:sp>
      <p:sp>
        <p:nvSpPr>
          <p:cNvPr id="8" name="Fußzeilenplatzhalter 7">
            <a:extLst>
              <a:ext uri="{FF2B5EF4-FFF2-40B4-BE49-F238E27FC236}">
                <a16:creationId xmlns:a16="http://schemas.microsoft.com/office/drawing/2014/main" id="{45294AB1-69A0-8422-FC3A-E0512F32AF59}"/>
              </a:ext>
            </a:extLst>
          </p:cNvPr>
          <p:cNvSpPr>
            <a:spLocks noGrp="1"/>
          </p:cNvSpPr>
          <p:nvPr>
            <p:ph type="ftr" sz="quarter" idx="11"/>
          </p:nvPr>
        </p:nvSpPr>
        <p:spPr/>
        <p:txBody>
          <a:bodyPr/>
          <a:lstStyle/>
          <a:p>
            <a:r>
              <a:rPr lang="de-CH"/>
              <a:t>lingedu.ch</a:t>
            </a:r>
          </a:p>
        </p:txBody>
      </p:sp>
      <p:sp>
        <p:nvSpPr>
          <p:cNvPr id="9" name="Foliennummernplatzhalter 8">
            <a:extLst>
              <a:ext uri="{FF2B5EF4-FFF2-40B4-BE49-F238E27FC236}">
                <a16:creationId xmlns:a16="http://schemas.microsoft.com/office/drawing/2014/main" id="{69AAFFD7-5418-43DA-A6EA-65E5564E9765}"/>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25965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43C529-759A-6197-732A-E7392BEF316E}"/>
              </a:ext>
            </a:extLst>
          </p:cNvPr>
          <p:cNvSpPr>
            <a:spLocks noGrp="1"/>
          </p:cNvSpPr>
          <p:nvPr>
            <p:ph type="title"/>
          </p:nvPr>
        </p:nvSpPr>
        <p:spPr/>
        <p:txBody>
          <a:bodyPr/>
          <a:lstStyle/>
          <a:p>
            <a:r>
              <a:rPr lang="it-IT"/>
              <a:t>Fare clic per modificare lo stile del titolo dello schema</a:t>
            </a:r>
            <a:endParaRPr lang="de-CH"/>
          </a:p>
        </p:txBody>
      </p:sp>
      <p:sp>
        <p:nvSpPr>
          <p:cNvPr id="3" name="Datumsplatzhalter 2">
            <a:extLst>
              <a:ext uri="{FF2B5EF4-FFF2-40B4-BE49-F238E27FC236}">
                <a16:creationId xmlns:a16="http://schemas.microsoft.com/office/drawing/2014/main" id="{0CAEF8E4-F791-7C52-654C-064E29BF9E10}"/>
              </a:ext>
            </a:extLst>
          </p:cNvPr>
          <p:cNvSpPr>
            <a:spLocks noGrp="1"/>
          </p:cNvSpPr>
          <p:nvPr>
            <p:ph type="dt" sz="half" idx="10"/>
          </p:nvPr>
        </p:nvSpPr>
        <p:spPr/>
        <p:txBody>
          <a:bodyPr/>
          <a:lstStyle/>
          <a:p>
            <a:endParaRPr lang="de-CH"/>
          </a:p>
        </p:txBody>
      </p:sp>
      <p:sp>
        <p:nvSpPr>
          <p:cNvPr id="4" name="Fußzeilenplatzhalter 3">
            <a:extLst>
              <a:ext uri="{FF2B5EF4-FFF2-40B4-BE49-F238E27FC236}">
                <a16:creationId xmlns:a16="http://schemas.microsoft.com/office/drawing/2014/main" id="{0CE3E7B6-7991-461C-E697-583E45FC01A7}"/>
              </a:ext>
            </a:extLst>
          </p:cNvPr>
          <p:cNvSpPr>
            <a:spLocks noGrp="1"/>
          </p:cNvSpPr>
          <p:nvPr>
            <p:ph type="ftr" sz="quarter" idx="11"/>
          </p:nvPr>
        </p:nvSpPr>
        <p:spPr/>
        <p:txBody>
          <a:bodyPr/>
          <a:lstStyle/>
          <a:p>
            <a:r>
              <a:rPr lang="de-CH"/>
              <a:t>lingedu.ch</a:t>
            </a:r>
          </a:p>
        </p:txBody>
      </p:sp>
      <p:sp>
        <p:nvSpPr>
          <p:cNvPr id="5" name="Foliennummernplatzhalter 4">
            <a:extLst>
              <a:ext uri="{FF2B5EF4-FFF2-40B4-BE49-F238E27FC236}">
                <a16:creationId xmlns:a16="http://schemas.microsoft.com/office/drawing/2014/main" id="{74014DF5-E774-637C-FEC6-8BCA1510539A}"/>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2306001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64B290E-9145-F016-0E6E-95901D24747B}"/>
              </a:ext>
            </a:extLst>
          </p:cNvPr>
          <p:cNvSpPr>
            <a:spLocks noGrp="1"/>
          </p:cNvSpPr>
          <p:nvPr>
            <p:ph type="dt" sz="half" idx="10"/>
          </p:nvPr>
        </p:nvSpPr>
        <p:spPr/>
        <p:txBody>
          <a:bodyPr/>
          <a:lstStyle/>
          <a:p>
            <a:endParaRPr lang="de-CH"/>
          </a:p>
        </p:txBody>
      </p:sp>
      <p:sp>
        <p:nvSpPr>
          <p:cNvPr id="3" name="Fußzeilenplatzhalter 2">
            <a:extLst>
              <a:ext uri="{FF2B5EF4-FFF2-40B4-BE49-F238E27FC236}">
                <a16:creationId xmlns:a16="http://schemas.microsoft.com/office/drawing/2014/main" id="{7376AE03-5D9F-0978-3FF5-0FB69AC31256}"/>
              </a:ext>
            </a:extLst>
          </p:cNvPr>
          <p:cNvSpPr>
            <a:spLocks noGrp="1"/>
          </p:cNvSpPr>
          <p:nvPr>
            <p:ph type="ftr" sz="quarter" idx="11"/>
          </p:nvPr>
        </p:nvSpPr>
        <p:spPr/>
        <p:txBody>
          <a:bodyPr/>
          <a:lstStyle/>
          <a:p>
            <a:r>
              <a:rPr lang="de-CH"/>
              <a:t>lingedu.ch</a:t>
            </a:r>
          </a:p>
        </p:txBody>
      </p:sp>
      <p:sp>
        <p:nvSpPr>
          <p:cNvPr id="4" name="Foliennummernplatzhalter 3">
            <a:extLst>
              <a:ext uri="{FF2B5EF4-FFF2-40B4-BE49-F238E27FC236}">
                <a16:creationId xmlns:a16="http://schemas.microsoft.com/office/drawing/2014/main" id="{3E5FC2AA-B9D9-7328-BAA5-724BA2897296}"/>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1899234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6F1013-0391-F74C-4587-31FBF6B4EA9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de-CH"/>
          </a:p>
        </p:txBody>
      </p:sp>
      <p:sp>
        <p:nvSpPr>
          <p:cNvPr id="3" name="Inhaltsplatzhalter 2">
            <a:extLst>
              <a:ext uri="{FF2B5EF4-FFF2-40B4-BE49-F238E27FC236}">
                <a16:creationId xmlns:a16="http://schemas.microsoft.com/office/drawing/2014/main" id="{F0573915-BD94-2875-846F-CE82CE8DE8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de-CH" dirty="0"/>
          </a:p>
        </p:txBody>
      </p:sp>
      <p:sp>
        <p:nvSpPr>
          <p:cNvPr id="4" name="Textplatzhalter 3">
            <a:extLst>
              <a:ext uri="{FF2B5EF4-FFF2-40B4-BE49-F238E27FC236}">
                <a16:creationId xmlns:a16="http://schemas.microsoft.com/office/drawing/2014/main" id="{AE477110-E4C5-3353-7433-31310057C3D7}"/>
              </a:ext>
            </a:extLst>
          </p:cNvPr>
          <p:cNvSpPr>
            <a:spLocks noGrp="1"/>
          </p:cNvSpPr>
          <p:nvPr>
            <p:ph type="body" sz="half" idx="2"/>
          </p:nvPr>
        </p:nvSpPr>
        <p:spPr>
          <a:xfrm>
            <a:off x="839788" y="2057400"/>
            <a:ext cx="393223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umsplatzhalter 4">
            <a:extLst>
              <a:ext uri="{FF2B5EF4-FFF2-40B4-BE49-F238E27FC236}">
                <a16:creationId xmlns:a16="http://schemas.microsoft.com/office/drawing/2014/main" id="{87B1847F-27BF-923D-9620-DF81F35EE9F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C1CA1FC5-B8B5-A489-3A04-4FAD6F64A8F7}"/>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43943EB1-087E-72D8-3F11-94A2817B5966}"/>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290332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89FBDC-12A7-D9BE-0F25-CC88BA7E3E93}"/>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de-CH"/>
          </a:p>
        </p:txBody>
      </p:sp>
      <p:sp>
        <p:nvSpPr>
          <p:cNvPr id="3" name="Bildplatzhalter 2">
            <a:extLst>
              <a:ext uri="{FF2B5EF4-FFF2-40B4-BE49-F238E27FC236}">
                <a16:creationId xmlns:a16="http://schemas.microsoft.com/office/drawing/2014/main" id="{10A7B53F-6CFB-FA21-DAEA-723CDA8D7B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de-CH"/>
          </a:p>
        </p:txBody>
      </p:sp>
      <p:sp>
        <p:nvSpPr>
          <p:cNvPr id="4" name="Textplatzhalter 3">
            <a:extLst>
              <a:ext uri="{FF2B5EF4-FFF2-40B4-BE49-F238E27FC236}">
                <a16:creationId xmlns:a16="http://schemas.microsoft.com/office/drawing/2014/main" id="{7383DF7D-9123-52DD-2194-D02F21BD59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umsplatzhalter 4">
            <a:extLst>
              <a:ext uri="{FF2B5EF4-FFF2-40B4-BE49-F238E27FC236}">
                <a16:creationId xmlns:a16="http://schemas.microsoft.com/office/drawing/2014/main" id="{C433020A-1D91-79C3-D901-6E21D018B1E4}"/>
              </a:ext>
            </a:extLst>
          </p:cNvPr>
          <p:cNvSpPr>
            <a:spLocks noGrp="1"/>
          </p:cNvSpPr>
          <p:nvPr>
            <p:ph type="dt" sz="half" idx="10"/>
          </p:nvPr>
        </p:nvSpPr>
        <p:spPr/>
        <p:txBody>
          <a:bodyPr/>
          <a:lstStyle/>
          <a:p>
            <a:endParaRPr lang="de-CH"/>
          </a:p>
        </p:txBody>
      </p:sp>
      <p:sp>
        <p:nvSpPr>
          <p:cNvPr id="6" name="Fußzeilenplatzhalter 5">
            <a:extLst>
              <a:ext uri="{FF2B5EF4-FFF2-40B4-BE49-F238E27FC236}">
                <a16:creationId xmlns:a16="http://schemas.microsoft.com/office/drawing/2014/main" id="{BE61C607-3FE8-50B8-576D-7B64EB078244}"/>
              </a:ext>
            </a:extLst>
          </p:cNvPr>
          <p:cNvSpPr>
            <a:spLocks noGrp="1"/>
          </p:cNvSpPr>
          <p:nvPr>
            <p:ph type="ftr" sz="quarter" idx="11"/>
          </p:nvPr>
        </p:nvSpPr>
        <p:spPr/>
        <p:txBody>
          <a:bodyPr/>
          <a:lstStyle/>
          <a:p>
            <a:r>
              <a:rPr lang="de-CH"/>
              <a:t>lingedu.ch</a:t>
            </a:r>
          </a:p>
        </p:txBody>
      </p:sp>
      <p:sp>
        <p:nvSpPr>
          <p:cNvPr id="7" name="Foliennummernplatzhalter 6">
            <a:extLst>
              <a:ext uri="{FF2B5EF4-FFF2-40B4-BE49-F238E27FC236}">
                <a16:creationId xmlns:a16="http://schemas.microsoft.com/office/drawing/2014/main" id="{CA06B440-96F7-374C-0EC9-EE2BCBDF6130}"/>
              </a:ext>
            </a:extLst>
          </p:cNvPr>
          <p:cNvSpPr>
            <a:spLocks noGrp="1"/>
          </p:cNvSpPr>
          <p:nvPr>
            <p:ph type="sldNum" sz="quarter" idx="12"/>
          </p:nvPr>
        </p:nvSpPr>
        <p:spPr/>
        <p:txBody>
          <a:bodyPr/>
          <a:lstStyle/>
          <a:p>
            <a:fld id="{CA85EE98-F69B-324A-9959-79D5EB3644DB}" type="slidenum">
              <a:rPr lang="de-CH" smtClean="0"/>
              <a:t>‹#›</a:t>
            </a:fld>
            <a:endParaRPr lang="de-CH"/>
          </a:p>
        </p:txBody>
      </p:sp>
    </p:spTree>
    <p:extLst>
      <p:ext uri="{BB962C8B-B14F-4D97-AF65-F5344CB8AC3E}">
        <p14:creationId xmlns:p14="http://schemas.microsoft.com/office/powerpoint/2010/main" val="3539099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9EB9735-67C7-C96A-FD4C-A54584D4E8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de-CH" dirty="0"/>
          </a:p>
        </p:txBody>
      </p:sp>
      <p:sp>
        <p:nvSpPr>
          <p:cNvPr id="3" name="Textplatzhalter 2">
            <a:extLst>
              <a:ext uri="{FF2B5EF4-FFF2-40B4-BE49-F238E27FC236}">
                <a16:creationId xmlns:a16="http://schemas.microsoft.com/office/drawing/2014/main" id="{25F42DDF-47FD-6332-D73E-C8C20B93D8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5246FABA-66D8-5E16-95A9-97CD360341D1}"/>
              </a:ext>
            </a:extLst>
          </p:cNvPr>
          <p:cNvSpPr>
            <a:spLocks noGrp="1"/>
          </p:cNvSpPr>
          <p:nvPr>
            <p:ph type="dt" sz="half" idx="2"/>
          </p:nvPr>
        </p:nvSpPr>
        <p:spPr>
          <a:xfrm>
            <a:off x="2113881" y="6356349"/>
            <a:ext cx="1109856"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CH" dirty="0"/>
          </a:p>
        </p:txBody>
      </p:sp>
      <p:sp>
        <p:nvSpPr>
          <p:cNvPr id="5" name="Fußzeilenplatzhalter 4">
            <a:extLst>
              <a:ext uri="{FF2B5EF4-FFF2-40B4-BE49-F238E27FC236}">
                <a16:creationId xmlns:a16="http://schemas.microsoft.com/office/drawing/2014/main" id="{5A38BA62-00C2-FF6A-2195-05FA5F4BC5F7}"/>
              </a:ext>
            </a:extLst>
          </p:cNvPr>
          <p:cNvSpPr>
            <a:spLocks noGrp="1"/>
          </p:cNvSpPr>
          <p:nvPr>
            <p:ph type="ftr" sz="quarter" idx="3"/>
          </p:nvPr>
        </p:nvSpPr>
        <p:spPr>
          <a:xfrm>
            <a:off x="1176132" y="6356349"/>
            <a:ext cx="10116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sp>
        <p:nvSpPr>
          <p:cNvPr id="6" name="Foliennummernplatzhalter 5">
            <a:extLst>
              <a:ext uri="{FF2B5EF4-FFF2-40B4-BE49-F238E27FC236}">
                <a16:creationId xmlns:a16="http://schemas.microsoft.com/office/drawing/2014/main" id="{2E7B2539-7637-D4E6-BCA4-ACD8534054B6}"/>
              </a:ext>
            </a:extLst>
          </p:cNvPr>
          <p:cNvSpPr>
            <a:spLocks noGrp="1"/>
          </p:cNvSpPr>
          <p:nvPr>
            <p:ph type="sldNum" sz="quarter" idx="4"/>
          </p:nvPr>
        </p:nvSpPr>
        <p:spPr>
          <a:xfrm>
            <a:off x="10783956" y="6356350"/>
            <a:ext cx="569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85EE98-F69B-324A-9959-79D5EB3644DB}" type="slidenum">
              <a:rPr lang="de-CH" smtClean="0"/>
              <a:t>‹#›</a:t>
            </a:fld>
            <a:endParaRPr lang="de-CH"/>
          </a:p>
        </p:txBody>
      </p:sp>
      <p:pic>
        <p:nvPicPr>
          <p:cNvPr id="7" name="Grafik 6">
            <a:extLst>
              <a:ext uri="{FF2B5EF4-FFF2-40B4-BE49-F238E27FC236}">
                <a16:creationId xmlns:a16="http://schemas.microsoft.com/office/drawing/2014/main" id="{49810770-B09F-40D3-707F-A03D9CA59BC8}"/>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t="-868" b="-868"/>
          <a:stretch/>
        </p:blipFill>
        <p:spPr bwMode="auto">
          <a:xfrm>
            <a:off x="108000" y="6012000"/>
            <a:ext cx="712251" cy="6741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31886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97C812-82ED-EB9A-88EE-9F6A616BBF2C}"/>
              </a:ext>
            </a:extLst>
          </p:cNvPr>
          <p:cNvSpPr>
            <a:spLocks noGrp="1"/>
          </p:cNvSpPr>
          <p:nvPr>
            <p:ph type="ctrTitle"/>
          </p:nvPr>
        </p:nvSpPr>
        <p:spPr>
          <a:xfrm>
            <a:off x="923925" y="1662500"/>
            <a:ext cx="5534025" cy="2387600"/>
          </a:xfrm>
        </p:spPr>
        <p:txBody>
          <a:bodyPr>
            <a:normAutofit fontScale="90000"/>
          </a:bodyPr>
          <a:lstStyle/>
          <a:p>
            <a:r>
              <a:rPr lang="de-CH" dirty="0"/>
              <a:t>Manipulation </a:t>
            </a:r>
            <a:r>
              <a:rPr lang="de-CH" dirty="0" err="1"/>
              <a:t>of</a:t>
            </a:r>
            <a:r>
              <a:rPr lang="de-CH" dirty="0"/>
              <a:t> </a:t>
            </a:r>
            <a:r>
              <a:rPr lang="de-CH" dirty="0" err="1"/>
              <a:t>language</a:t>
            </a:r>
            <a:r>
              <a:rPr lang="de-CH" dirty="0"/>
              <a:t> in </a:t>
            </a:r>
            <a:r>
              <a:rPr lang="de-CH" i="1" dirty="0"/>
              <a:t>The </a:t>
            </a:r>
            <a:r>
              <a:rPr lang="de-CH" i="1" dirty="0" err="1"/>
              <a:t>Giver</a:t>
            </a:r>
            <a:endParaRPr lang="de-CH" i="1" dirty="0"/>
          </a:p>
        </p:txBody>
      </p:sp>
      <p:pic>
        <p:nvPicPr>
          <p:cNvPr id="1028" name="Picture 4" descr="The Giver by Lois Lowry on Apple Books">
            <a:extLst>
              <a:ext uri="{FF2B5EF4-FFF2-40B4-BE49-F238E27FC236}">
                <a16:creationId xmlns:a16="http://schemas.microsoft.com/office/drawing/2014/main" id="{AC56E3B3-9333-E093-0193-2007ECD88302}"/>
              </a:ext>
            </a:extLst>
          </p:cNvPr>
          <p:cNvPicPr>
            <a:picLocks noChangeAspect="1" noChangeArrowheads="1"/>
          </p:cNvPicPr>
          <p:nvPr/>
        </p:nvPicPr>
        <p:blipFill rotWithShape="1">
          <a:blip r:embed="rId3">
            <a:alphaModFix amt="30000"/>
            <a:extLst>
              <a:ext uri="{28A0092B-C50C-407E-A947-70E740481C1C}">
                <a14:useLocalDpi xmlns:a14="http://schemas.microsoft.com/office/drawing/2010/main" val="0"/>
              </a:ext>
            </a:extLst>
          </a:blip>
          <a:srcRect l="23177"/>
          <a:stretch/>
        </p:blipFill>
        <p:spPr bwMode="auto">
          <a:xfrm>
            <a:off x="6643687" y="0"/>
            <a:ext cx="702468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6570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64B2D-31CB-C7DE-5CB4-111A7241A83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4255FF1-058C-5B8A-077E-9ED0BA8ABB28}"/>
              </a:ext>
            </a:extLst>
          </p:cNvPr>
          <p:cNvSpPr>
            <a:spLocks noGrp="1"/>
          </p:cNvSpPr>
          <p:nvPr>
            <p:ph type="title"/>
          </p:nvPr>
        </p:nvSpPr>
        <p:spPr/>
        <p:txBody>
          <a:bodyPr/>
          <a:lstStyle/>
          <a:p>
            <a:r>
              <a:rPr lang="it-CH" b="1" dirty="0"/>
              <a:t>Dysphemism</a:t>
            </a:r>
          </a:p>
        </p:txBody>
      </p:sp>
      <p:sp>
        <p:nvSpPr>
          <p:cNvPr id="3" name="Segnaposto contenuto 2">
            <a:extLst>
              <a:ext uri="{FF2B5EF4-FFF2-40B4-BE49-F238E27FC236}">
                <a16:creationId xmlns:a16="http://schemas.microsoft.com/office/drawing/2014/main" id="{CF618257-B43C-4AD7-00C5-CF1C1FDCFC66}"/>
              </a:ext>
            </a:extLst>
          </p:cNvPr>
          <p:cNvSpPr>
            <a:spLocks noGrp="1"/>
          </p:cNvSpPr>
          <p:nvPr>
            <p:ph idx="1"/>
          </p:nvPr>
        </p:nvSpPr>
        <p:spPr/>
        <p:txBody>
          <a:bodyPr/>
          <a:lstStyle/>
          <a:p>
            <a:pPr marL="0" indent="0">
              <a:buNone/>
            </a:pPr>
            <a:endParaRPr lang="it-CH" i="1" dirty="0"/>
          </a:p>
          <a:p>
            <a:pPr marL="0" indent="0">
              <a:buNone/>
            </a:pPr>
            <a:endParaRPr lang="it-CH" i="1" dirty="0"/>
          </a:p>
          <a:p>
            <a:pPr marL="0" indent="0">
              <a:buNone/>
            </a:pPr>
            <a:r>
              <a:rPr lang="it-CH" i="1" dirty="0"/>
              <a:t>a usage of language in which an unpleasant or derogatory word or expression is substituted for a neutral one </a:t>
            </a:r>
            <a:r>
              <a:rPr lang="it-CH" sz="1400" dirty="0"/>
              <a:t>(Oxford Reference)</a:t>
            </a:r>
          </a:p>
          <a:p>
            <a:pPr marL="0" indent="0">
              <a:buNone/>
            </a:pPr>
            <a:endParaRPr lang="it-CH" i="1" dirty="0"/>
          </a:p>
          <a:p>
            <a:pPr marL="0" indent="0">
              <a:buNone/>
            </a:pPr>
            <a:endParaRPr lang="it-CH" i="1" dirty="0"/>
          </a:p>
        </p:txBody>
      </p:sp>
      <p:sp>
        <p:nvSpPr>
          <p:cNvPr id="4" name="Segnaposto piè di pagina 3">
            <a:extLst>
              <a:ext uri="{FF2B5EF4-FFF2-40B4-BE49-F238E27FC236}">
                <a16:creationId xmlns:a16="http://schemas.microsoft.com/office/drawing/2014/main" id="{AFCC22D8-29F7-A744-173E-A1C2E916BDB0}"/>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F8EA6BA9-9796-A0F6-FE3A-84263F88433F}"/>
              </a:ext>
            </a:extLst>
          </p:cNvPr>
          <p:cNvSpPr>
            <a:spLocks noGrp="1"/>
          </p:cNvSpPr>
          <p:nvPr>
            <p:ph type="sldNum" sz="quarter" idx="12"/>
          </p:nvPr>
        </p:nvSpPr>
        <p:spPr/>
        <p:txBody>
          <a:bodyPr/>
          <a:lstStyle/>
          <a:p>
            <a:fld id="{CA85EE98-F69B-324A-9959-79D5EB3644DB}" type="slidenum">
              <a:rPr lang="de-CH" smtClean="0"/>
              <a:t>10</a:t>
            </a:fld>
            <a:endParaRPr lang="de-CH"/>
          </a:p>
        </p:txBody>
      </p:sp>
    </p:spTree>
    <p:extLst>
      <p:ext uri="{BB962C8B-B14F-4D97-AF65-F5344CB8AC3E}">
        <p14:creationId xmlns:p14="http://schemas.microsoft.com/office/powerpoint/2010/main" val="569588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F1C95-79F6-39BE-4BD2-DD43434DE669}"/>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B8A51BD3-0F07-FA41-3D1A-11AE0AF91ACB}"/>
              </a:ext>
            </a:extLst>
          </p:cNvPr>
          <p:cNvSpPr>
            <a:spLocks noGrp="1"/>
          </p:cNvSpPr>
          <p:nvPr>
            <p:ph type="title"/>
          </p:nvPr>
        </p:nvSpPr>
        <p:spPr/>
        <p:txBody>
          <a:bodyPr/>
          <a:lstStyle/>
          <a:p>
            <a:r>
              <a:rPr lang="it-CH" b="1" dirty="0"/>
              <a:t>Some examples </a:t>
            </a:r>
            <a:r>
              <a:rPr lang="it-CH" b="1" i="0" u="none" strike="noStrike" dirty="0">
                <a:solidFill>
                  <a:srgbClr val="000000"/>
                </a:solidFill>
                <a:effectLst/>
                <a:latin typeface="-webkit-standard"/>
              </a:rPr>
              <a:t>📝</a:t>
            </a:r>
            <a:endParaRPr lang="it-CH" b="1" dirty="0"/>
          </a:p>
        </p:txBody>
      </p:sp>
      <p:sp>
        <p:nvSpPr>
          <p:cNvPr id="3" name="Segnaposto contenuto 2">
            <a:extLst>
              <a:ext uri="{FF2B5EF4-FFF2-40B4-BE49-F238E27FC236}">
                <a16:creationId xmlns:a16="http://schemas.microsoft.com/office/drawing/2014/main" id="{C75768B8-CE82-7028-A8B2-DF9637022200}"/>
              </a:ext>
            </a:extLst>
          </p:cNvPr>
          <p:cNvSpPr>
            <a:spLocks noGrp="1"/>
          </p:cNvSpPr>
          <p:nvPr>
            <p:ph idx="1"/>
          </p:nvPr>
        </p:nvSpPr>
        <p:spPr>
          <a:xfrm>
            <a:off x="838199" y="1380722"/>
            <a:ext cx="10515600" cy="4351338"/>
          </a:xfrm>
        </p:spPr>
        <p:txBody>
          <a:bodyPr anchor="ctr"/>
          <a:lstStyle/>
          <a:p>
            <a:pPr>
              <a:lnSpc>
                <a:spcPct val="200000"/>
              </a:lnSpc>
            </a:pPr>
            <a:r>
              <a:rPr lang="it-CH" b="1" i="0" u="none" strike="noStrike" dirty="0">
                <a:solidFill>
                  <a:srgbClr val="000000"/>
                </a:solidFill>
                <a:effectLst/>
                <a:latin typeface="+mn-lt"/>
              </a:rPr>
              <a:t>Cops </a:t>
            </a:r>
            <a:r>
              <a:rPr lang="it-CH" b="0" i="0" u="none" strike="noStrike" dirty="0">
                <a:solidFill>
                  <a:srgbClr val="000000"/>
                </a:solidFill>
                <a:effectLst/>
                <a:latin typeface="+mn-lt"/>
              </a:rPr>
              <a:t>instead of </a:t>
            </a:r>
            <a:r>
              <a:rPr lang="it-CH" b="1" dirty="0">
                <a:solidFill>
                  <a:srgbClr val="000000"/>
                </a:solidFill>
                <a:latin typeface="+mn-lt"/>
              </a:rPr>
              <a:t>police officers </a:t>
            </a:r>
            <a:r>
              <a:rPr lang="it-CH" b="0" i="0" u="none" strike="noStrike" dirty="0">
                <a:solidFill>
                  <a:srgbClr val="000000"/>
                </a:solidFill>
                <a:effectLst/>
                <a:latin typeface="-webkit-standard"/>
              </a:rPr>
              <a:t>👮</a:t>
            </a:r>
            <a:r>
              <a:rPr lang="it-CH" b="1" i="0" u="none" strike="noStrike" dirty="0">
                <a:solidFill>
                  <a:srgbClr val="000000"/>
                </a:solidFill>
                <a:effectLst/>
                <a:latin typeface="+mn-lt"/>
              </a:rPr>
              <a:t> </a:t>
            </a:r>
            <a:endParaRPr lang="it-CH" b="0" i="0" u="none" strike="noStrike" dirty="0">
              <a:solidFill>
                <a:srgbClr val="000000"/>
              </a:solidFill>
              <a:effectLst/>
              <a:latin typeface="+mn-lt"/>
            </a:endParaRPr>
          </a:p>
          <a:p>
            <a:pPr>
              <a:lnSpc>
                <a:spcPct val="200000"/>
              </a:lnSpc>
            </a:pPr>
            <a:r>
              <a:rPr lang="it-CH" b="1" dirty="0">
                <a:solidFill>
                  <a:srgbClr val="000000"/>
                </a:solidFill>
                <a:latin typeface="+mn-lt"/>
              </a:rPr>
              <a:t>Shrink </a:t>
            </a:r>
            <a:r>
              <a:rPr lang="it-CH" dirty="0">
                <a:latin typeface="+mn-lt"/>
              </a:rPr>
              <a:t>instead of </a:t>
            </a:r>
            <a:r>
              <a:rPr lang="it-CH" b="1" dirty="0">
                <a:latin typeface="+mn-lt"/>
              </a:rPr>
              <a:t>psychiatrist/therapist </a:t>
            </a:r>
            <a:r>
              <a:rPr lang="it-CH" b="0" i="0" u="none" strike="noStrike" dirty="0">
                <a:solidFill>
                  <a:srgbClr val="000000"/>
                </a:solidFill>
                <a:effectLst/>
                <a:latin typeface="-webkit-standard"/>
              </a:rPr>
              <a:t>🧠</a:t>
            </a:r>
          </a:p>
          <a:p>
            <a:pPr>
              <a:lnSpc>
                <a:spcPct val="200000"/>
              </a:lnSpc>
            </a:pPr>
            <a:r>
              <a:rPr lang="it-CH" b="1" dirty="0">
                <a:solidFill>
                  <a:srgbClr val="000000"/>
                </a:solidFill>
                <a:latin typeface="+mn-lt"/>
              </a:rPr>
              <a:t>Cancer stick </a:t>
            </a:r>
            <a:r>
              <a:rPr lang="it-CH" dirty="0">
                <a:solidFill>
                  <a:srgbClr val="000000"/>
                </a:solidFill>
                <a:latin typeface="+mn-lt"/>
              </a:rPr>
              <a:t>instead of </a:t>
            </a:r>
            <a:r>
              <a:rPr lang="it-CH" b="1" dirty="0">
                <a:solidFill>
                  <a:srgbClr val="000000"/>
                </a:solidFill>
                <a:latin typeface="+mn-lt"/>
              </a:rPr>
              <a:t>cigarette </a:t>
            </a:r>
            <a:r>
              <a:rPr lang="it-CH" b="0" i="0" u="none" strike="noStrike" dirty="0">
                <a:solidFill>
                  <a:srgbClr val="000000"/>
                </a:solidFill>
                <a:effectLst/>
                <a:latin typeface="-webkit-standard"/>
              </a:rPr>
              <a:t>🚬</a:t>
            </a:r>
            <a:endParaRPr lang="it-CH" b="1" dirty="0">
              <a:latin typeface="+mn-lt"/>
            </a:endParaRPr>
          </a:p>
        </p:txBody>
      </p:sp>
      <p:sp>
        <p:nvSpPr>
          <p:cNvPr id="4" name="Segnaposto piè di pagina 3">
            <a:extLst>
              <a:ext uri="{FF2B5EF4-FFF2-40B4-BE49-F238E27FC236}">
                <a16:creationId xmlns:a16="http://schemas.microsoft.com/office/drawing/2014/main" id="{6D6B882B-CA9E-C650-1F4B-9E50731EBF50}"/>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D9E86FCD-714D-C697-E7DF-30250EC5355B}"/>
              </a:ext>
            </a:extLst>
          </p:cNvPr>
          <p:cNvSpPr>
            <a:spLocks noGrp="1"/>
          </p:cNvSpPr>
          <p:nvPr>
            <p:ph type="sldNum" sz="quarter" idx="12"/>
          </p:nvPr>
        </p:nvSpPr>
        <p:spPr/>
        <p:txBody>
          <a:bodyPr/>
          <a:lstStyle/>
          <a:p>
            <a:fld id="{CA85EE98-F69B-324A-9959-79D5EB3644DB}" type="slidenum">
              <a:rPr lang="de-CH" smtClean="0"/>
              <a:t>11</a:t>
            </a:fld>
            <a:endParaRPr lang="de-CH"/>
          </a:p>
        </p:txBody>
      </p:sp>
    </p:spTree>
    <p:extLst>
      <p:ext uri="{BB962C8B-B14F-4D97-AF65-F5344CB8AC3E}">
        <p14:creationId xmlns:p14="http://schemas.microsoft.com/office/powerpoint/2010/main" val="2592672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845199-C445-1901-2B36-A33F9531BCF3}"/>
              </a:ext>
            </a:extLst>
          </p:cNvPr>
          <p:cNvSpPr>
            <a:spLocks noGrp="1"/>
          </p:cNvSpPr>
          <p:nvPr>
            <p:ph type="title"/>
          </p:nvPr>
        </p:nvSpPr>
        <p:spPr/>
        <p:txBody>
          <a:bodyPr/>
          <a:lstStyle/>
          <a:p>
            <a:r>
              <a:rPr lang="it-CH" b="1" dirty="0"/>
              <a:t>Euphemisms vs Dysphemisms</a:t>
            </a:r>
          </a:p>
        </p:txBody>
      </p:sp>
      <p:sp>
        <p:nvSpPr>
          <p:cNvPr id="3" name="Segnaposto contenuto 2">
            <a:extLst>
              <a:ext uri="{FF2B5EF4-FFF2-40B4-BE49-F238E27FC236}">
                <a16:creationId xmlns:a16="http://schemas.microsoft.com/office/drawing/2014/main" id="{787C7D7E-D7DE-B368-ECD8-61D56CAEE9FE}"/>
              </a:ext>
            </a:extLst>
          </p:cNvPr>
          <p:cNvSpPr>
            <a:spLocks noGrp="1"/>
          </p:cNvSpPr>
          <p:nvPr>
            <p:ph idx="1"/>
          </p:nvPr>
        </p:nvSpPr>
        <p:spPr>
          <a:xfrm>
            <a:off x="838200" y="1690688"/>
            <a:ext cx="10515600" cy="4665661"/>
          </a:xfrm>
        </p:spPr>
        <p:txBody>
          <a:bodyPr>
            <a:normAutofit fontScale="47500" lnSpcReduction="20000"/>
          </a:bodyPr>
          <a:lstStyle/>
          <a:p>
            <a:pPr marL="0" indent="0" algn="just">
              <a:lnSpc>
                <a:spcPct val="120000"/>
              </a:lnSpc>
              <a:buNone/>
            </a:pPr>
            <a:r>
              <a:rPr lang="it-CH" sz="3300" dirty="0"/>
              <a:t>The city wakes up early, filled with movement and noise. Workers leave their homes, some walking quickly with coffee in hand, others chatting as they wait for buses or trains. Cyclists weave through traffic, while shop owners lift metal shutters and prepare for the day. The smell of fresh bread and coffee spreads from small cafés, welcoming the first customers.</a:t>
            </a:r>
          </a:p>
          <a:p>
            <a:pPr marL="0" indent="0" algn="just">
              <a:lnSpc>
                <a:spcPct val="120000"/>
              </a:lnSpc>
              <a:buNone/>
            </a:pPr>
            <a:r>
              <a:rPr lang="it-CH" sz="3300" dirty="0"/>
              <a:t>In the morning, the streets are full of life. Businesspeople in formal clothes hurry to offices, while students with backpacks laugh and talk on their way to school. Street musicians play for passersby, and vendors set up stalls selling fruit, newspapers, or snacks. In parks, joggers and dog walkers enjoy a quiet moment away from the traffic.</a:t>
            </a:r>
          </a:p>
          <a:p>
            <a:pPr marL="0" indent="0" algn="just">
              <a:lnSpc>
                <a:spcPct val="120000"/>
              </a:lnSpc>
              <a:buNone/>
            </a:pPr>
            <a:r>
              <a:rPr lang="it-CH" sz="3300" dirty="0"/>
              <a:t>At midday, restaurants and cafés fill with people taking a break. Friends and colleagues eat together, discussing work or weekend plans. Some sit alone, focused on their phones or books. Tourists walk slowly, taking photos and exploring. The city continues moving, with workers in shops, drivers in taxis, and cleaners preparing spaces for the next rush.</a:t>
            </a:r>
          </a:p>
          <a:p>
            <a:pPr marL="0" indent="0" algn="just">
              <a:lnSpc>
                <a:spcPct val="120000"/>
              </a:lnSpc>
              <a:buNone/>
            </a:pPr>
            <a:r>
              <a:rPr lang="it-CH" sz="3300" dirty="0"/>
              <a:t>As the sun sets, the city lights up. Families go for evening walks, groups of friends meet for dinner, and performers entertain crowds. The city never completely sleeps—some head home, while others stay out late, keeping the streets alive until morning.			</a:t>
            </a:r>
          </a:p>
          <a:p>
            <a:pPr marL="0" indent="0" algn="r">
              <a:lnSpc>
                <a:spcPct val="120000"/>
              </a:lnSpc>
              <a:buNone/>
            </a:pPr>
            <a:r>
              <a:rPr lang="it-CH" sz="3300" b="1" dirty="0"/>
              <a:t>Created with ChatGPT</a:t>
            </a:r>
          </a:p>
          <a:p>
            <a:pPr marL="0" indent="0">
              <a:buNone/>
            </a:pPr>
            <a:endParaRPr lang="it-CH" dirty="0"/>
          </a:p>
          <a:p>
            <a:pPr marL="0" indent="0">
              <a:buNone/>
            </a:pPr>
            <a:endParaRPr lang="it-CH" dirty="0"/>
          </a:p>
        </p:txBody>
      </p:sp>
      <p:sp>
        <p:nvSpPr>
          <p:cNvPr id="4" name="Segnaposto piè di pagina 3">
            <a:extLst>
              <a:ext uri="{FF2B5EF4-FFF2-40B4-BE49-F238E27FC236}">
                <a16:creationId xmlns:a16="http://schemas.microsoft.com/office/drawing/2014/main" id="{1F428E5C-D3FA-787F-B801-37133BEDBC05}"/>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3277CA9C-6099-9812-505B-53E7AB4DB32C}"/>
              </a:ext>
            </a:extLst>
          </p:cNvPr>
          <p:cNvSpPr>
            <a:spLocks noGrp="1"/>
          </p:cNvSpPr>
          <p:nvPr>
            <p:ph type="sldNum" sz="quarter" idx="12"/>
          </p:nvPr>
        </p:nvSpPr>
        <p:spPr/>
        <p:txBody>
          <a:bodyPr/>
          <a:lstStyle/>
          <a:p>
            <a:fld id="{CA85EE98-F69B-324A-9959-79D5EB3644DB}" type="slidenum">
              <a:rPr lang="de-CH" smtClean="0"/>
              <a:t>12</a:t>
            </a:fld>
            <a:endParaRPr lang="de-CH"/>
          </a:p>
        </p:txBody>
      </p:sp>
    </p:spTree>
    <p:extLst>
      <p:ext uri="{BB962C8B-B14F-4D97-AF65-F5344CB8AC3E}">
        <p14:creationId xmlns:p14="http://schemas.microsoft.com/office/powerpoint/2010/main" val="21203211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C113517-0128-60EC-9A7A-8D4B44F512B7}"/>
              </a:ext>
            </a:extLst>
          </p:cNvPr>
          <p:cNvSpPr>
            <a:spLocks noGrp="1"/>
          </p:cNvSpPr>
          <p:nvPr>
            <p:ph idx="1"/>
          </p:nvPr>
        </p:nvSpPr>
        <p:spPr/>
        <p:txBody>
          <a:bodyPr>
            <a:normAutofit fontScale="92500" lnSpcReduction="20000"/>
          </a:bodyPr>
          <a:lstStyle/>
          <a:p>
            <a:pPr>
              <a:lnSpc>
                <a:spcPct val="150000"/>
              </a:lnSpc>
            </a:pPr>
            <a:r>
              <a:rPr lang="it-CH" dirty="0"/>
              <a:t>Ask ChatGPT to rewrite the text either by using euphemisms or dysphemisms </a:t>
            </a:r>
          </a:p>
          <a:p>
            <a:pPr>
              <a:lnSpc>
                <a:spcPct val="150000"/>
              </a:lnSpc>
            </a:pPr>
            <a:endParaRPr lang="it-CH" dirty="0"/>
          </a:p>
          <a:p>
            <a:pPr>
              <a:lnSpc>
                <a:spcPct val="150000"/>
              </a:lnSpc>
            </a:pPr>
            <a:r>
              <a:rPr lang="it-CH" dirty="0"/>
              <a:t>What changes do you notice?</a:t>
            </a:r>
          </a:p>
          <a:p>
            <a:pPr>
              <a:lnSpc>
                <a:spcPct val="150000"/>
              </a:lnSpc>
            </a:pPr>
            <a:endParaRPr lang="it-CH" dirty="0"/>
          </a:p>
          <a:p>
            <a:pPr>
              <a:lnSpc>
                <a:spcPct val="150000"/>
              </a:lnSpc>
            </a:pPr>
            <a:r>
              <a:rPr lang="it-CH" dirty="0"/>
              <a:t>How does our interpretation change based on the words that are used?</a:t>
            </a:r>
          </a:p>
        </p:txBody>
      </p:sp>
      <p:sp>
        <p:nvSpPr>
          <p:cNvPr id="4" name="Segnaposto piè di pagina 3">
            <a:extLst>
              <a:ext uri="{FF2B5EF4-FFF2-40B4-BE49-F238E27FC236}">
                <a16:creationId xmlns:a16="http://schemas.microsoft.com/office/drawing/2014/main" id="{ED97BFD8-3ED2-A671-B26C-10588F02F543}"/>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9A746C79-FB85-44EE-0E7D-9F5FF9C8DADF}"/>
              </a:ext>
            </a:extLst>
          </p:cNvPr>
          <p:cNvSpPr>
            <a:spLocks noGrp="1"/>
          </p:cNvSpPr>
          <p:nvPr>
            <p:ph type="sldNum" sz="quarter" idx="12"/>
          </p:nvPr>
        </p:nvSpPr>
        <p:spPr/>
        <p:txBody>
          <a:bodyPr/>
          <a:lstStyle/>
          <a:p>
            <a:fld id="{CA85EE98-F69B-324A-9959-79D5EB3644DB}" type="slidenum">
              <a:rPr lang="de-CH" smtClean="0"/>
              <a:t>13</a:t>
            </a:fld>
            <a:endParaRPr lang="de-CH"/>
          </a:p>
        </p:txBody>
      </p:sp>
      <p:sp>
        <p:nvSpPr>
          <p:cNvPr id="6" name="Titolo 1">
            <a:extLst>
              <a:ext uri="{FF2B5EF4-FFF2-40B4-BE49-F238E27FC236}">
                <a16:creationId xmlns:a16="http://schemas.microsoft.com/office/drawing/2014/main" id="{D1EC7187-B89F-C43C-E6DD-994F8C0A6429}"/>
              </a:ext>
            </a:extLst>
          </p:cNvPr>
          <p:cNvSpPr>
            <a:spLocks noGrp="1"/>
          </p:cNvSpPr>
          <p:nvPr>
            <p:ph type="title"/>
          </p:nvPr>
        </p:nvSpPr>
        <p:spPr/>
        <p:txBody>
          <a:bodyPr/>
          <a:lstStyle/>
          <a:p>
            <a:r>
              <a:rPr lang="it-CH" b="1" dirty="0"/>
              <a:t>Euphemisms vs Dysphemisms</a:t>
            </a:r>
          </a:p>
        </p:txBody>
      </p:sp>
    </p:spTree>
    <p:extLst>
      <p:ext uri="{BB962C8B-B14F-4D97-AF65-F5344CB8AC3E}">
        <p14:creationId xmlns:p14="http://schemas.microsoft.com/office/powerpoint/2010/main" val="2127068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35FB55-0790-001D-A85F-F2F59E7CF144}"/>
              </a:ext>
            </a:extLst>
          </p:cNvPr>
          <p:cNvSpPr>
            <a:spLocks noGrp="1"/>
          </p:cNvSpPr>
          <p:nvPr>
            <p:ph type="title"/>
          </p:nvPr>
        </p:nvSpPr>
        <p:spPr/>
        <p:txBody>
          <a:bodyPr/>
          <a:lstStyle/>
          <a:p>
            <a:pPr algn="ctr"/>
            <a:r>
              <a:rPr lang="it-CH" b="1" dirty="0"/>
              <a:t>Control over language in real life</a:t>
            </a:r>
          </a:p>
        </p:txBody>
      </p:sp>
      <p:sp>
        <p:nvSpPr>
          <p:cNvPr id="3" name="Segnaposto contenuto 2">
            <a:extLst>
              <a:ext uri="{FF2B5EF4-FFF2-40B4-BE49-F238E27FC236}">
                <a16:creationId xmlns:a16="http://schemas.microsoft.com/office/drawing/2014/main" id="{1127953C-FA24-EC3F-8E69-A6471C9FCB14}"/>
              </a:ext>
            </a:extLst>
          </p:cNvPr>
          <p:cNvSpPr>
            <a:spLocks noGrp="1"/>
          </p:cNvSpPr>
          <p:nvPr>
            <p:ph idx="1"/>
          </p:nvPr>
        </p:nvSpPr>
        <p:spPr/>
        <p:txBody>
          <a:bodyPr>
            <a:normAutofit lnSpcReduction="10000"/>
          </a:bodyPr>
          <a:lstStyle/>
          <a:p>
            <a:pPr marL="0" indent="0" algn="ctr">
              <a:lnSpc>
                <a:spcPct val="150000"/>
              </a:lnSpc>
              <a:buNone/>
            </a:pPr>
            <a:r>
              <a:rPr lang="it-CH" dirty="0"/>
              <a:t>Vulnerable</a:t>
            </a:r>
          </a:p>
          <a:p>
            <a:pPr marL="0" indent="0" algn="ctr">
              <a:lnSpc>
                <a:spcPct val="150000"/>
              </a:lnSpc>
              <a:buNone/>
            </a:pPr>
            <a:r>
              <a:rPr lang="it-CH" dirty="0"/>
              <a:t>Diversity </a:t>
            </a:r>
          </a:p>
          <a:p>
            <a:pPr marL="0" indent="0" algn="ctr">
              <a:lnSpc>
                <a:spcPct val="150000"/>
              </a:lnSpc>
              <a:buNone/>
            </a:pPr>
            <a:r>
              <a:rPr lang="it-CH" dirty="0"/>
              <a:t>Transgender</a:t>
            </a:r>
          </a:p>
          <a:p>
            <a:pPr marL="0" indent="0" algn="ctr">
              <a:lnSpc>
                <a:spcPct val="150000"/>
              </a:lnSpc>
              <a:buNone/>
            </a:pPr>
            <a:r>
              <a:rPr lang="it-CH" dirty="0"/>
              <a:t>Fetus</a:t>
            </a:r>
          </a:p>
          <a:p>
            <a:pPr marL="0" indent="0" algn="ctr">
              <a:lnSpc>
                <a:spcPct val="150000"/>
              </a:lnSpc>
              <a:buNone/>
            </a:pPr>
            <a:r>
              <a:rPr lang="it-CH" dirty="0"/>
              <a:t>Evidence-based</a:t>
            </a:r>
          </a:p>
          <a:p>
            <a:pPr marL="0" indent="0" algn="ctr">
              <a:lnSpc>
                <a:spcPct val="150000"/>
              </a:lnSpc>
              <a:buNone/>
            </a:pPr>
            <a:r>
              <a:rPr lang="it-CH" dirty="0"/>
              <a:t>Science-based</a:t>
            </a:r>
          </a:p>
        </p:txBody>
      </p:sp>
      <p:sp>
        <p:nvSpPr>
          <p:cNvPr id="4" name="Segnaposto piè di pagina 3">
            <a:extLst>
              <a:ext uri="{FF2B5EF4-FFF2-40B4-BE49-F238E27FC236}">
                <a16:creationId xmlns:a16="http://schemas.microsoft.com/office/drawing/2014/main" id="{D65D22C2-8DFD-CFED-B4E2-71B392EC57D6}"/>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E67670BE-968F-BFE8-66DC-5ABF37A7C501}"/>
              </a:ext>
            </a:extLst>
          </p:cNvPr>
          <p:cNvSpPr>
            <a:spLocks noGrp="1"/>
          </p:cNvSpPr>
          <p:nvPr>
            <p:ph type="sldNum" sz="quarter" idx="12"/>
          </p:nvPr>
        </p:nvSpPr>
        <p:spPr/>
        <p:txBody>
          <a:bodyPr/>
          <a:lstStyle/>
          <a:p>
            <a:fld id="{CA85EE98-F69B-324A-9959-79D5EB3644DB}" type="slidenum">
              <a:rPr lang="de-CH" smtClean="0"/>
              <a:t>14</a:t>
            </a:fld>
            <a:endParaRPr lang="de-CH"/>
          </a:p>
        </p:txBody>
      </p:sp>
    </p:spTree>
    <p:extLst>
      <p:ext uri="{BB962C8B-B14F-4D97-AF65-F5344CB8AC3E}">
        <p14:creationId xmlns:p14="http://schemas.microsoft.com/office/powerpoint/2010/main" val="3611245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ABA7F-00FE-C8C5-FD6A-BC1C56C9500D}"/>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23802616-7B8A-97B0-3C83-FA5909F977F7}"/>
              </a:ext>
            </a:extLst>
          </p:cNvPr>
          <p:cNvSpPr>
            <a:spLocks noGrp="1"/>
          </p:cNvSpPr>
          <p:nvPr>
            <p:ph type="title"/>
          </p:nvPr>
        </p:nvSpPr>
        <p:spPr/>
        <p:txBody>
          <a:bodyPr/>
          <a:lstStyle/>
          <a:p>
            <a:pPr algn="ctr"/>
            <a:r>
              <a:rPr lang="it-CH" b="1" dirty="0"/>
              <a:t>Control over language in real life</a:t>
            </a:r>
          </a:p>
        </p:txBody>
      </p:sp>
      <p:sp>
        <p:nvSpPr>
          <p:cNvPr id="4" name="Segnaposto piè di pagina 3">
            <a:extLst>
              <a:ext uri="{FF2B5EF4-FFF2-40B4-BE49-F238E27FC236}">
                <a16:creationId xmlns:a16="http://schemas.microsoft.com/office/drawing/2014/main" id="{DD4261AE-BDE0-2A0B-651F-E0F88CBF58B1}"/>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8CF2D150-3F42-FD69-5BF9-0AB27A141A38}"/>
              </a:ext>
            </a:extLst>
          </p:cNvPr>
          <p:cNvSpPr>
            <a:spLocks noGrp="1"/>
          </p:cNvSpPr>
          <p:nvPr>
            <p:ph type="sldNum" sz="quarter" idx="12"/>
          </p:nvPr>
        </p:nvSpPr>
        <p:spPr/>
        <p:txBody>
          <a:bodyPr/>
          <a:lstStyle/>
          <a:p>
            <a:fld id="{CA85EE98-F69B-324A-9959-79D5EB3644DB}" type="slidenum">
              <a:rPr lang="de-CH" smtClean="0"/>
              <a:t>15</a:t>
            </a:fld>
            <a:endParaRPr lang="de-CH"/>
          </a:p>
        </p:txBody>
      </p:sp>
      <p:pic>
        <p:nvPicPr>
          <p:cNvPr id="9" name="Segnaposto contenuto 8" descr="Immagine che contiene testo, schermata, Carattere, documento&#10;&#10;Il contenuto generato dall'IA potrebbe non essere corretto.">
            <a:extLst>
              <a:ext uri="{FF2B5EF4-FFF2-40B4-BE49-F238E27FC236}">
                <a16:creationId xmlns:a16="http://schemas.microsoft.com/office/drawing/2014/main" id="{0E783BB8-E989-D57A-8D9E-BFC3FA1F92BB}"/>
              </a:ext>
            </a:extLst>
          </p:cNvPr>
          <p:cNvPicPr>
            <a:picLocks noGrp="1" noChangeAspect="1"/>
          </p:cNvPicPr>
          <p:nvPr>
            <p:ph idx="1"/>
          </p:nvPr>
        </p:nvPicPr>
        <p:blipFill>
          <a:blip r:embed="rId3"/>
          <a:srcRect b="54141"/>
          <a:stretch/>
        </p:blipFill>
        <p:spPr>
          <a:xfrm>
            <a:off x="3783873" y="2022912"/>
            <a:ext cx="4890441" cy="1995489"/>
          </a:xfrm>
        </p:spPr>
      </p:pic>
      <p:sp>
        <p:nvSpPr>
          <p:cNvPr id="11" name="CasellaDiTesto 10">
            <a:extLst>
              <a:ext uri="{FF2B5EF4-FFF2-40B4-BE49-F238E27FC236}">
                <a16:creationId xmlns:a16="http://schemas.microsoft.com/office/drawing/2014/main" id="{764AB12D-9EB5-9A8C-0490-891BA700B6C0}"/>
              </a:ext>
            </a:extLst>
          </p:cNvPr>
          <p:cNvSpPr txBox="1"/>
          <p:nvPr/>
        </p:nvSpPr>
        <p:spPr>
          <a:xfrm>
            <a:off x="2191725" y="5349648"/>
            <a:ext cx="7808548" cy="646331"/>
          </a:xfrm>
          <a:prstGeom prst="rect">
            <a:avLst/>
          </a:prstGeom>
          <a:noFill/>
        </p:spPr>
        <p:txBody>
          <a:bodyPr wrap="none" rtlCol="0">
            <a:spAutoFit/>
          </a:bodyPr>
          <a:lstStyle/>
          <a:p>
            <a:pPr algn="ctr"/>
            <a:r>
              <a:rPr lang="it-CH" b="1" i="1" dirty="0"/>
              <a:t>woke</a:t>
            </a:r>
            <a:r>
              <a:rPr lang="it-CH" dirty="0"/>
              <a:t> = aware, especially of social problems such as racism and inequality</a:t>
            </a:r>
          </a:p>
          <a:p>
            <a:pPr algn="ctr"/>
            <a:r>
              <a:rPr lang="it-CH" dirty="0"/>
              <a:t> </a:t>
            </a:r>
            <a:r>
              <a:rPr lang="it-CH" sz="1100" dirty="0"/>
              <a:t>(Cambridge English Dictionary)</a:t>
            </a:r>
            <a:endParaRPr lang="it-CH" dirty="0"/>
          </a:p>
        </p:txBody>
      </p:sp>
      <p:sp>
        <p:nvSpPr>
          <p:cNvPr id="12" name="CasellaDiTesto 11">
            <a:extLst>
              <a:ext uri="{FF2B5EF4-FFF2-40B4-BE49-F238E27FC236}">
                <a16:creationId xmlns:a16="http://schemas.microsoft.com/office/drawing/2014/main" id="{A129C94F-3827-34A9-3145-1F1EB8219877}"/>
              </a:ext>
            </a:extLst>
          </p:cNvPr>
          <p:cNvSpPr txBox="1"/>
          <p:nvPr/>
        </p:nvSpPr>
        <p:spPr>
          <a:xfrm>
            <a:off x="3916969" y="4360859"/>
            <a:ext cx="4624251" cy="646331"/>
          </a:xfrm>
          <a:prstGeom prst="rect">
            <a:avLst/>
          </a:prstGeom>
          <a:noFill/>
        </p:spPr>
        <p:txBody>
          <a:bodyPr wrap="square" rtlCol="0">
            <a:spAutoFit/>
          </a:bodyPr>
          <a:lstStyle/>
          <a:p>
            <a:r>
              <a:rPr lang="it-CH" sz="900" dirty="0">
                <a:solidFill>
                  <a:schemeClr val="accent6">
                    <a:lumMod val="60000"/>
                    <a:lumOff val="40000"/>
                  </a:schemeClr>
                </a:solidFill>
              </a:rPr>
              <a:t>Yourish, K. (2025, March 7). These Words Are Disappearing in the New Trump Administration. The New York Times. Retrieved May 3, 2025, from https://www.nytimes.com/interactive/2025/03/07/us/trump-federal-agencies-websites-words-dei.html</a:t>
            </a:r>
          </a:p>
        </p:txBody>
      </p:sp>
    </p:spTree>
    <p:extLst>
      <p:ext uri="{BB962C8B-B14F-4D97-AF65-F5344CB8AC3E}">
        <p14:creationId xmlns:p14="http://schemas.microsoft.com/office/powerpoint/2010/main" val="1637496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96675-EABB-1E47-A249-92B6C334A66A}"/>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918BEE98-097A-226B-E5EB-CF4826D468B8}"/>
              </a:ext>
            </a:extLst>
          </p:cNvPr>
          <p:cNvSpPr>
            <a:spLocks noGrp="1"/>
          </p:cNvSpPr>
          <p:nvPr>
            <p:ph type="title"/>
          </p:nvPr>
        </p:nvSpPr>
        <p:spPr/>
        <p:txBody>
          <a:bodyPr/>
          <a:lstStyle/>
          <a:p>
            <a:pPr algn="ctr"/>
            <a:r>
              <a:rPr lang="it-CH" b="1" dirty="0"/>
              <a:t>Control over language in real life</a:t>
            </a:r>
          </a:p>
        </p:txBody>
      </p:sp>
      <p:sp>
        <p:nvSpPr>
          <p:cNvPr id="4" name="Segnaposto piè di pagina 3">
            <a:extLst>
              <a:ext uri="{FF2B5EF4-FFF2-40B4-BE49-F238E27FC236}">
                <a16:creationId xmlns:a16="http://schemas.microsoft.com/office/drawing/2014/main" id="{BDDF3E98-8266-A5C8-A77D-82DFF8E91591}"/>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3B0321F3-6CB0-B7F8-6B6B-F921B680A746}"/>
              </a:ext>
            </a:extLst>
          </p:cNvPr>
          <p:cNvSpPr>
            <a:spLocks noGrp="1"/>
          </p:cNvSpPr>
          <p:nvPr>
            <p:ph type="sldNum" sz="quarter" idx="12"/>
          </p:nvPr>
        </p:nvSpPr>
        <p:spPr/>
        <p:txBody>
          <a:bodyPr/>
          <a:lstStyle/>
          <a:p>
            <a:fld id="{CA85EE98-F69B-324A-9959-79D5EB3644DB}" type="slidenum">
              <a:rPr lang="de-CH" smtClean="0"/>
              <a:t>16</a:t>
            </a:fld>
            <a:endParaRPr lang="de-CH"/>
          </a:p>
        </p:txBody>
      </p:sp>
      <p:sp>
        <p:nvSpPr>
          <p:cNvPr id="12" name="CasellaDiTesto 11">
            <a:extLst>
              <a:ext uri="{FF2B5EF4-FFF2-40B4-BE49-F238E27FC236}">
                <a16:creationId xmlns:a16="http://schemas.microsoft.com/office/drawing/2014/main" id="{DC2019FB-6317-B5E5-880A-39825C0A227B}"/>
              </a:ext>
            </a:extLst>
          </p:cNvPr>
          <p:cNvSpPr txBox="1"/>
          <p:nvPr/>
        </p:nvSpPr>
        <p:spPr>
          <a:xfrm>
            <a:off x="3280720" y="6031080"/>
            <a:ext cx="5630560" cy="507831"/>
          </a:xfrm>
          <a:prstGeom prst="rect">
            <a:avLst/>
          </a:prstGeom>
          <a:noFill/>
        </p:spPr>
        <p:txBody>
          <a:bodyPr wrap="square" rtlCol="0">
            <a:spAutoFit/>
          </a:bodyPr>
          <a:lstStyle/>
          <a:p>
            <a:r>
              <a:rPr lang="it-CH" sz="900" dirty="0">
                <a:solidFill>
                  <a:schemeClr val="accent6">
                    <a:lumMod val="60000"/>
                    <a:lumOff val="40000"/>
                  </a:schemeClr>
                </a:solidFill>
              </a:rPr>
              <a:t>Yourish, K. (2025, March 7). These Words Are Disappearing in the New Trump Administration. The New York Times. Retrieved May 3, 2025, from https://www.nytimes.com/interactive/2025/03/07/us/trump-federal-agencies-websites-words-dei.html</a:t>
            </a:r>
          </a:p>
        </p:txBody>
      </p:sp>
      <p:pic>
        <p:nvPicPr>
          <p:cNvPr id="13" name="Segnaposto contenuto 12" descr="Immagine che contiene testo, schermata, software, Software multimediale&#10;&#10;Il contenuto generato dall'IA potrebbe non essere corretto.">
            <a:extLst>
              <a:ext uri="{FF2B5EF4-FFF2-40B4-BE49-F238E27FC236}">
                <a16:creationId xmlns:a16="http://schemas.microsoft.com/office/drawing/2014/main" id="{583E88AC-F67B-27C9-F8A2-EF3C4245E394}"/>
              </a:ext>
            </a:extLst>
          </p:cNvPr>
          <p:cNvPicPr>
            <a:picLocks noGrp="1" noChangeAspect="1"/>
          </p:cNvPicPr>
          <p:nvPr>
            <p:ph idx="1"/>
          </p:nvPr>
        </p:nvPicPr>
        <p:blipFill>
          <a:blip r:embed="rId3"/>
          <a:srcRect l="20517" t="19446" r="23458" b="7990"/>
          <a:stretch/>
        </p:blipFill>
        <p:spPr>
          <a:xfrm>
            <a:off x="3502819" y="1587956"/>
            <a:ext cx="5186362" cy="4198482"/>
          </a:xfrm>
        </p:spPr>
      </p:pic>
    </p:spTree>
    <p:extLst>
      <p:ext uri="{BB962C8B-B14F-4D97-AF65-F5344CB8AC3E}">
        <p14:creationId xmlns:p14="http://schemas.microsoft.com/office/powerpoint/2010/main" val="1496010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FD3CD-1286-4E90-14F5-67CCA9D75D5F}"/>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E20E2DF0-5C01-80C9-9ECB-082F96C4BA62}"/>
              </a:ext>
            </a:extLst>
          </p:cNvPr>
          <p:cNvSpPr>
            <a:spLocks noGrp="1"/>
          </p:cNvSpPr>
          <p:nvPr>
            <p:ph type="title"/>
          </p:nvPr>
        </p:nvSpPr>
        <p:spPr/>
        <p:txBody>
          <a:bodyPr/>
          <a:lstStyle/>
          <a:p>
            <a:pPr algn="ctr"/>
            <a:r>
              <a:rPr lang="it-CH" b="1" dirty="0"/>
              <a:t>Control over language in real life</a:t>
            </a:r>
          </a:p>
        </p:txBody>
      </p:sp>
      <p:sp>
        <p:nvSpPr>
          <p:cNvPr id="4" name="Segnaposto piè di pagina 3">
            <a:extLst>
              <a:ext uri="{FF2B5EF4-FFF2-40B4-BE49-F238E27FC236}">
                <a16:creationId xmlns:a16="http://schemas.microsoft.com/office/drawing/2014/main" id="{EA3835CB-D7CC-76AA-3534-333E880E53D5}"/>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7235F725-3312-3621-71AE-3AF6A2797C56}"/>
              </a:ext>
            </a:extLst>
          </p:cNvPr>
          <p:cNvSpPr>
            <a:spLocks noGrp="1"/>
          </p:cNvSpPr>
          <p:nvPr>
            <p:ph type="sldNum" sz="quarter" idx="12"/>
          </p:nvPr>
        </p:nvSpPr>
        <p:spPr/>
        <p:txBody>
          <a:bodyPr/>
          <a:lstStyle/>
          <a:p>
            <a:fld id="{CA85EE98-F69B-324A-9959-79D5EB3644DB}" type="slidenum">
              <a:rPr lang="de-CH" smtClean="0"/>
              <a:t>17</a:t>
            </a:fld>
            <a:endParaRPr lang="de-CH"/>
          </a:p>
        </p:txBody>
      </p:sp>
      <p:pic>
        <p:nvPicPr>
          <p:cNvPr id="10" name="Segnaposto contenuto 8" descr="Immagine che contiene testo, schermata, Carattere, documento&#10;&#10;Il contenuto generato dall'IA potrebbe non essere corretto.">
            <a:extLst>
              <a:ext uri="{FF2B5EF4-FFF2-40B4-BE49-F238E27FC236}">
                <a16:creationId xmlns:a16="http://schemas.microsoft.com/office/drawing/2014/main" id="{5948BCE1-9C91-A559-4CBE-021E1C06A3AA}"/>
              </a:ext>
            </a:extLst>
          </p:cNvPr>
          <p:cNvPicPr>
            <a:picLocks noChangeAspect="1"/>
          </p:cNvPicPr>
          <p:nvPr/>
        </p:nvPicPr>
        <p:blipFill>
          <a:blip r:embed="rId3"/>
          <a:srcRect t="66910"/>
          <a:stretch/>
        </p:blipFill>
        <p:spPr>
          <a:xfrm>
            <a:off x="2971399" y="2277267"/>
            <a:ext cx="6249197" cy="1839912"/>
          </a:xfrm>
          <a:prstGeom prst="rect">
            <a:avLst/>
          </a:prstGeom>
        </p:spPr>
      </p:pic>
      <p:sp>
        <p:nvSpPr>
          <p:cNvPr id="7" name="CasellaDiTesto 6">
            <a:extLst>
              <a:ext uri="{FF2B5EF4-FFF2-40B4-BE49-F238E27FC236}">
                <a16:creationId xmlns:a16="http://schemas.microsoft.com/office/drawing/2014/main" id="{952FACC2-D27F-E2C1-D673-CDF4DB633734}"/>
              </a:ext>
            </a:extLst>
          </p:cNvPr>
          <p:cNvSpPr txBox="1"/>
          <p:nvPr/>
        </p:nvSpPr>
        <p:spPr>
          <a:xfrm>
            <a:off x="3783871" y="4503734"/>
            <a:ext cx="4624251" cy="646331"/>
          </a:xfrm>
          <a:prstGeom prst="rect">
            <a:avLst/>
          </a:prstGeom>
          <a:noFill/>
        </p:spPr>
        <p:txBody>
          <a:bodyPr wrap="square" rtlCol="0">
            <a:spAutoFit/>
          </a:bodyPr>
          <a:lstStyle/>
          <a:p>
            <a:r>
              <a:rPr lang="it-CH" sz="900" dirty="0">
                <a:solidFill>
                  <a:schemeClr val="accent6">
                    <a:lumMod val="60000"/>
                    <a:lumOff val="40000"/>
                  </a:schemeClr>
                </a:solidFill>
              </a:rPr>
              <a:t>Yourish, K. (2025, March 7). These Words Are Disappearing in the New Trump Administration. The New York Times. Retrieved May 3, 2025, from https://www.nytimes.com/interactive/2025/03/07/us/trump-federal-agencies-websites-words-dei.html</a:t>
            </a:r>
          </a:p>
        </p:txBody>
      </p:sp>
    </p:spTree>
    <p:extLst>
      <p:ext uri="{BB962C8B-B14F-4D97-AF65-F5344CB8AC3E}">
        <p14:creationId xmlns:p14="http://schemas.microsoft.com/office/powerpoint/2010/main" val="17608365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9BFEA-F098-6D64-D270-4098F1F97383}"/>
            </a:ext>
          </a:extLst>
        </p:cNvPr>
        <p:cNvGrpSpPr/>
        <p:nvPr/>
      </p:nvGrpSpPr>
      <p:grpSpPr>
        <a:xfrm>
          <a:off x="0" y="0"/>
          <a:ext cx="0" cy="0"/>
          <a:chOff x="0" y="0"/>
          <a:chExt cx="0" cy="0"/>
        </a:xfrm>
      </p:grpSpPr>
      <p:sp>
        <p:nvSpPr>
          <p:cNvPr id="2" name="Titolo 1">
            <a:extLst>
              <a:ext uri="{FF2B5EF4-FFF2-40B4-BE49-F238E27FC236}">
                <a16:creationId xmlns:a16="http://schemas.microsoft.com/office/drawing/2014/main" id="{F8FB8E5D-F642-50AE-C762-604C95851214}"/>
              </a:ext>
            </a:extLst>
          </p:cNvPr>
          <p:cNvSpPr>
            <a:spLocks noGrp="1"/>
          </p:cNvSpPr>
          <p:nvPr>
            <p:ph type="title"/>
          </p:nvPr>
        </p:nvSpPr>
        <p:spPr/>
        <p:txBody>
          <a:bodyPr/>
          <a:lstStyle/>
          <a:p>
            <a:pPr algn="ctr"/>
            <a:r>
              <a:rPr lang="it-CH" b="1" dirty="0"/>
              <a:t>Control over language in The Giver</a:t>
            </a:r>
          </a:p>
        </p:txBody>
      </p:sp>
      <p:sp>
        <p:nvSpPr>
          <p:cNvPr id="4" name="Segnaposto piè di pagina 3">
            <a:extLst>
              <a:ext uri="{FF2B5EF4-FFF2-40B4-BE49-F238E27FC236}">
                <a16:creationId xmlns:a16="http://schemas.microsoft.com/office/drawing/2014/main" id="{08C498BE-0859-80E7-6F31-5E969DB3E4CA}"/>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317B60C6-D652-E988-94FF-6945DF6690E0}"/>
              </a:ext>
            </a:extLst>
          </p:cNvPr>
          <p:cNvSpPr>
            <a:spLocks noGrp="1"/>
          </p:cNvSpPr>
          <p:nvPr>
            <p:ph type="sldNum" sz="quarter" idx="12"/>
          </p:nvPr>
        </p:nvSpPr>
        <p:spPr/>
        <p:txBody>
          <a:bodyPr/>
          <a:lstStyle/>
          <a:p>
            <a:fld id="{CA85EE98-F69B-324A-9959-79D5EB3644DB}" type="slidenum">
              <a:rPr lang="de-CH" smtClean="0"/>
              <a:t>18</a:t>
            </a:fld>
            <a:endParaRPr lang="de-CH"/>
          </a:p>
        </p:txBody>
      </p:sp>
      <p:pic>
        <p:nvPicPr>
          <p:cNvPr id="6" name="Immagine 5" descr="Immagine che contiene testo, schermata, Carattere, documento&#10;&#10;Il contenuto generato dall'IA potrebbe non essere corretto.">
            <a:extLst>
              <a:ext uri="{FF2B5EF4-FFF2-40B4-BE49-F238E27FC236}">
                <a16:creationId xmlns:a16="http://schemas.microsoft.com/office/drawing/2014/main" id="{D0BE7A72-36D0-1C3F-7AC3-AB105BDF0CDA}"/>
              </a:ext>
            </a:extLst>
          </p:cNvPr>
          <p:cNvPicPr>
            <a:picLocks noChangeAspect="1"/>
          </p:cNvPicPr>
          <p:nvPr/>
        </p:nvPicPr>
        <p:blipFill>
          <a:blip r:embed="rId3"/>
          <a:stretch>
            <a:fillRect/>
          </a:stretch>
        </p:blipFill>
        <p:spPr>
          <a:xfrm>
            <a:off x="1543049" y="1690688"/>
            <a:ext cx="3480229" cy="3902075"/>
          </a:xfrm>
          <a:prstGeom prst="rect">
            <a:avLst/>
          </a:prstGeom>
        </p:spPr>
      </p:pic>
      <p:sp>
        <p:nvSpPr>
          <p:cNvPr id="8" name="CasellaDiTesto 7">
            <a:extLst>
              <a:ext uri="{FF2B5EF4-FFF2-40B4-BE49-F238E27FC236}">
                <a16:creationId xmlns:a16="http://schemas.microsoft.com/office/drawing/2014/main" id="{3B8EA209-355E-D8CF-D301-00C34F8E074A}"/>
              </a:ext>
            </a:extLst>
          </p:cNvPr>
          <p:cNvSpPr txBox="1"/>
          <p:nvPr/>
        </p:nvSpPr>
        <p:spPr>
          <a:xfrm>
            <a:off x="2800351" y="5820667"/>
            <a:ext cx="681597" cy="307777"/>
          </a:xfrm>
          <a:prstGeom prst="rect">
            <a:avLst/>
          </a:prstGeom>
          <a:noFill/>
        </p:spPr>
        <p:txBody>
          <a:bodyPr wrap="none" rtlCol="0">
            <a:spAutoFit/>
          </a:bodyPr>
          <a:lstStyle/>
          <a:p>
            <a:r>
              <a:rPr lang="it-CH" sz="1400" dirty="0"/>
              <a:t>p. 125</a:t>
            </a:r>
          </a:p>
        </p:txBody>
      </p:sp>
      <p:pic>
        <p:nvPicPr>
          <p:cNvPr id="11" name="Immagine 10" descr="Immagine che contiene testo, schermata, Carattere, documento&#10;&#10;Il contenuto generato dall'IA potrebbe non essere corretto.">
            <a:extLst>
              <a:ext uri="{FF2B5EF4-FFF2-40B4-BE49-F238E27FC236}">
                <a16:creationId xmlns:a16="http://schemas.microsoft.com/office/drawing/2014/main" id="{CEBA50FB-6B42-0580-3249-71570A5EC737}"/>
              </a:ext>
            </a:extLst>
          </p:cNvPr>
          <p:cNvPicPr>
            <a:picLocks noChangeAspect="1"/>
          </p:cNvPicPr>
          <p:nvPr/>
        </p:nvPicPr>
        <p:blipFill>
          <a:blip r:embed="rId4"/>
          <a:stretch>
            <a:fillRect/>
          </a:stretch>
        </p:blipFill>
        <p:spPr>
          <a:xfrm>
            <a:off x="6488112" y="1690688"/>
            <a:ext cx="3627438" cy="3756989"/>
          </a:xfrm>
          <a:prstGeom prst="rect">
            <a:avLst/>
          </a:prstGeom>
        </p:spPr>
      </p:pic>
      <p:sp>
        <p:nvSpPr>
          <p:cNvPr id="14" name="CasellaDiTesto 13">
            <a:extLst>
              <a:ext uri="{FF2B5EF4-FFF2-40B4-BE49-F238E27FC236}">
                <a16:creationId xmlns:a16="http://schemas.microsoft.com/office/drawing/2014/main" id="{1C5723FA-DDCF-A723-2477-C88BB211448D}"/>
              </a:ext>
            </a:extLst>
          </p:cNvPr>
          <p:cNvSpPr txBox="1"/>
          <p:nvPr/>
        </p:nvSpPr>
        <p:spPr>
          <a:xfrm>
            <a:off x="7781926" y="5666778"/>
            <a:ext cx="681597" cy="307777"/>
          </a:xfrm>
          <a:prstGeom prst="rect">
            <a:avLst/>
          </a:prstGeom>
          <a:noFill/>
        </p:spPr>
        <p:txBody>
          <a:bodyPr wrap="none" rtlCol="0">
            <a:spAutoFit/>
          </a:bodyPr>
          <a:lstStyle/>
          <a:p>
            <a:r>
              <a:rPr lang="it-CH" sz="1400" dirty="0"/>
              <a:t>p. 127</a:t>
            </a:r>
          </a:p>
        </p:txBody>
      </p:sp>
    </p:spTree>
    <p:extLst>
      <p:ext uri="{BB962C8B-B14F-4D97-AF65-F5344CB8AC3E}">
        <p14:creationId xmlns:p14="http://schemas.microsoft.com/office/powerpoint/2010/main" val="236696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Segnaposto contenuto 5">
            <a:extLst>
              <a:ext uri="{FF2B5EF4-FFF2-40B4-BE49-F238E27FC236}">
                <a16:creationId xmlns:a16="http://schemas.microsoft.com/office/drawing/2014/main" id="{F55B6B50-E1A0-8275-66B2-4B10FD44E8AD}"/>
              </a:ext>
            </a:extLst>
          </p:cNvPr>
          <p:cNvGraphicFramePr>
            <a:graphicFrameLocks noGrp="1"/>
          </p:cNvGraphicFramePr>
          <p:nvPr>
            <p:ph idx="1"/>
            <p:extLst>
              <p:ext uri="{D42A27DB-BD31-4B8C-83A1-F6EECF244321}">
                <p14:modId xmlns:p14="http://schemas.microsoft.com/office/powerpoint/2010/main" val="3523080950"/>
              </p:ext>
            </p:extLst>
          </p:nvPr>
        </p:nvGraphicFramePr>
        <p:xfrm>
          <a:off x="838200" y="1939925"/>
          <a:ext cx="10515600" cy="3760791"/>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1526496646"/>
                    </a:ext>
                  </a:extLst>
                </a:gridCol>
                <a:gridCol w="2103120">
                  <a:extLst>
                    <a:ext uri="{9D8B030D-6E8A-4147-A177-3AD203B41FA5}">
                      <a16:colId xmlns:a16="http://schemas.microsoft.com/office/drawing/2014/main" val="4219474545"/>
                    </a:ext>
                  </a:extLst>
                </a:gridCol>
                <a:gridCol w="2103120">
                  <a:extLst>
                    <a:ext uri="{9D8B030D-6E8A-4147-A177-3AD203B41FA5}">
                      <a16:colId xmlns:a16="http://schemas.microsoft.com/office/drawing/2014/main" val="1553709801"/>
                    </a:ext>
                  </a:extLst>
                </a:gridCol>
                <a:gridCol w="2103120">
                  <a:extLst>
                    <a:ext uri="{9D8B030D-6E8A-4147-A177-3AD203B41FA5}">
                      <a16:colId xmlns:a16="http://schemas.microsoft.com/office/drawing/2014/main" val="3040075355"/>
                    </a:ext>
                  </a:extLst>
                </a:gridCol>
                <a:gridCol w="2103120">
                  <a:extLst>
                    <a:ext uri="{9D8B030D-6E8A-4147-A177-3AD203B41FA5}">
                      <a16:colId xmlns:a16="http://schemas.microsoft.com/office/drawing/2014/main" val="552006284"/>
                    </a:ext>
                  </a:extLst>
                </a:gridCol>
              </a:tblGrid>
              <a:tr h="667407">
                <a:tc>
                  <a:txBody>
                    <a:bodyPr/>
                    <a:lstStyle/>
                    <a:p>
                      <a:pPr algn="ctr"/>
                      <a:r>
                        <a:rPr lang="it-CH" dirty="0"/>
                        <a:t>People &amp; Relationships</a:t>
                      </a:r>
                    </a:p>
                  </a:txBody>
                  <a:tcPr anchor="ctr"/>
                </a:tc>
                <a:tc>
                  <a:txBody>
                    <a:bodyPr/>
                    <a:lstStyle/>
                    <a:p>
                      <a:pPr algn="ctr"/>
                      <a:r>
                        <a:rPr lang="it-CH"/>
                        <a:t>Emotions &amp; States</a:t>
                      </a:r>
                    </a:p>
                  </a:txBody>
                  <a:tcPr anchor="ctr"/>
                </a:tc>
                <a:tc>
                  <a:txBody>
                    <a:bodyPr/>
                    <a:lstStyle/>
                    <a:p>
                      <a:pPr algn="ctr"/>
                      <a:r>
                        <a:rPr lang="it-CH"/>
                        <a:t>Abstract Ideas</a:t>
                      </a:r>
                    </a:p>
                  </a:txBody>
                  <a:tcPr anchor="ctr"/>
                </a:tc>
                <a:tc>
                  <a:txBody>
                    <a:bodyPr/>
                    <a:lstStyle/>
                    <a:p>
                      <a:pPr algn="ctr"/>
                      <a:r>
                        <a:rPr lang="it-CH"/>
                        <a:t>Everyday Concepts</a:t>
                      </a:r>
                    </a:p>
                  </a:txBody>
                  <a:tcPr anchor="ctr"/>
                </a:tc>
                <a:tc>
                  <a:txBody>
                    <a:bodyPr/>
                    <a:lstStyle/>
                    <a:p>
                      <a:pPr algn="ctr"/>
                      <a:r>
                        <a:rPr lang="it-CH"/>
                        <a:t>Bonus (Challenging)</a:t>
                      </a:r>
                    </a:p>
                  </a:txBody>
                  <a:tcPr anchor="ctr"/>
                </a:tc>
                <a:extLst>
                  <a:ext uri="{0D108BD9-81ED-4DB2-BD59-A6C34878D82A}">
                    <a16:rowId xmlns:a16="http://schemas.microsoft.com/office/drawing/2014/main" val="974120915"/>
                  </a:ext>
                </a:extLst>
              </a:tr>
              <a:tr h="386673">
                <a:tc>
                  <a:txBody>
                    <a:bodyPr/>
                    <a:lstStyle/>
                    <a:p>
                      <a:pPr algn="ctr"/>
                      <a:r>
                        <a:rPr lang="it-CH"/>
                        <a:t>Friend</a:t>
                      </a:r>
                    </a:p>
                  </a:txBody>
                  <a:tcPr anchor="ctr"/>
                </a:tc>
                <a:tc>
                  <a:txBody>
                    <a:bodyPr/>
                    <a:lstStyle/>
                    <a:p>
                      <a:pPr algn="ctr"/>
                      <a:r>
                        <a:rPr lang="it-CH"/>
                        <a:t>Love</a:t>
                      </a:r>
                    </a:p>
                  </a:txBody>
                  <a:tcPr anchor="ctr"/>
                </a:tc>
                <a:tc>
                  <a:txBody>
                    <a:bodyPr/>
                    <a:lstStyle/>
                    <a:p>
                      <a:pPr algn="ctr"/>
                      <a:r>
                        <a:rPr lang="it-CH"/>
                        <a:t>Freedom</a:t>
                      </a:r>
                    </a:p>
                  </a:txBody>
                  <a:tcPr anchor="ctr"/>
                </a:tc>
                <a:tc>
                  <a:txBody>
                    <a:bodyPr/>
                    <a:lstStyle/>
                    <a:p>
                      <a:pPr algn="ctr"/>
                      <a:r>
                        <a:rPr lang="it-CH"/>
                        <a:t>School</a:t>
                      </a:r>
                    </a:p>
                  </a:txBody>
                  <a:tcPr anchor="ctr"/>
                </a:tc>
                <a:tc>
                  <a:txBody>
                    <a:bodyPr/>
                    <a:lstStyle/>
                    <a:p>
                      <a:pPr algn="ctr"/>
                      <a:r>
                        <a:rPr lang="it-CH"/>
                        <a:t>Identity</a:t>
                      </a:r>
                    </a:p>
                  </a:txBody>
                  <a:tcPr anchor="ctr"/>
                </a:tc>
                <a:extLst>
                  <a:ext uri="{0D108BD9-81ED-4DB2-BD59-A6C34878D82A}">
                    <a16:rowId xmlns:a16="http://schemas.microsoft.com/office/drawing/2014/main" val="2614744748"/>
                  </a:ext>
                </a:extLst>
              </a:tr>
              <a:tr h="386673">
                <a:tc>
                  <a:txBody>
                    <a:bodyPr/>
                    <a:lstStyle/>
                    <a:p>
                      <a:pPr algn="ctr"/>
                      <a:r>
                        <a:rPr lang="it-CH"/>
                        <a:t>Family</a:t>
                      </a:r>
                    </a:p>
                  </a:txBody>
                  <a:tcPr anchor="ctr"/>
                </a:tc>
                <a:tc>
                  <a:txBody>
                    <a:bodyPr/>
                    <a:lstStyle/>
                    <a:p>
                      <a:pPr algn="ctr"/>
                      <a:r>
                        <a:rPr lang="it-CH" dirty="0"/>
                        <a:t>Fear</a:t>
                      </a:r>
                    </a:p>
                  </a:txBody>
                  <a:tcPr anchor="ctr"/>
                </a:tc>
                <a:tc>
                  <a:txBody>
                    <a:bodyPr/>
                    <a:lstStyle/>
                    <a:p>
                      <a:pPr algn="ctr"/>
                      <a:r>
                        <a:rPr lang="it-CH"/>
                        <a:t>Justice</a:t>
                      </a:r>
                    </a:p>
                  </a:txBody>
                  <a:tcPr anchor="ctr"/>
                </a:tc>
                <a:tc>
                  <a:txBody>
                    <a:bodyPr/>
                    <a:lstStyle/>
                    <a:p>
                      <a:pPr algn="ctr"/>
                      <a:r>
                        <a:rPr lang="it-CH"/>
                        <a:t>Home</a:t>
                      </a:r>
                    </a:p>
                  </a:txBody>
                  <a:tcPr anchor="ctr"/>
                </a:tc>
                <a:tc>
                  <a:txBody>
                    <a:bodyPr/>
                    <a:lstStyle/>
                    <a:p>
                      <a:pPr algn="ctr"/>
                      <a:r>
                        <a:rPr lang="it-CH"/>
                        <a:t>Memory</a:t>
                      </a:r>
                    </a:p>
                  </a:txBody>
                  <a:tcPr anchor="ctr"/>
                </a:tc>
                <a:extLst>
                  <a:ext uri="{0D108BD9-81ED-4DB2-BD59-A6C34878D82A}">
                    <a16:rowId xmlns:a16="http://schemas.microsoft.com/office/drawing/2014/main" val="3144674428"/>
                  </a:ext>
                </a:extLst>
              </a:tr>
              <a:tr h="386673">
                <a:tc>
                  <a:txBody>
                    <a:bodyPr/>
                    <a:lstStyle/>
                    <a:p>
                      <a:pPr algn="ctr"/>
                      <a:r>
                        <a:rPr lang="it-CH"/>
                        <a:t>Stranger</a:t>
                      </a:r>
                    </a:p>
                  </a:txBody>
                  <a:tcPr anchor="ctr"/>
                </a:tc>
                <a:tc>
                  <a:txBody>
                    <a:bodyPr/>
                    <a:lstStyle/>
                    <a:p>
                      <a:pPr algn="ctr"/>
                      <a:r>
                        <a:rPr lang="it-CH"/>
                        <a:t>Happiness</a:t>
                      </a:r>
                    </a:p>
                  </a:txBody>
                  <a:tcPr anchor="ctr"/>
                </a:tc>
                <a:tc>
                  <a:txBody>
                    <a:bodyPr/>
                    <a:lstStyle/>
                    <a:p>
                      <a:pPr algn="ctr"/>
                      <a:r>
                        <a:rPr lang="it-CH"/>
                        <a:t>Peace</a:t>
                      </a:r>
                    </a:p>
                  </a:txBody>
                  <a:tcPr anchor="ctr"/>
                </a:tc>
                <a:tc>
                  <a:txBody>
                    <a:bodyPr/>
                    <a:lstStyle/>
                    <a:p>
                      <a:pPr algn="ctr"/>
                      <a:r>
                        <a:rPr lang="it-CH"/>
                        <a:t>Food</a:t>
                      </a:r>
                    </a:p>
                  </a:txBody>
                  <a:tcPr anchor="ctr"/>
                </a:tc>
                <a:tc>
                  <a:txBody>
                    <a:bodyPr/>
                    <a:lstStyle/>
                    <a:p>
                      <a:pPr algn="ctr"/>
                      <a:r>
                        <a:rPr lang="it-CH"/>
                        <a:t>Trust</a:t>
                      </a:r>
                    </a:p>
                  </a:txBody>
                  <a:tcPr anchor="ctr"/>
                </a:tc>
                <a:extLst>
                  <a:ext uri="{0D108BD9-81ED-4DB2-BD59-A6C34878D82A}">
                    <a16:rowId xmlns:a16="http://schemas.microsoft.com/office/drawing/2014/main" val="2981518613"/>
                  </a:ext>
                </a:extLst>
              </a:tr>
              <a:tr h="386673">
                <a:tc>
                  <a:txBody>
                    <a:bodyPr/>
                    <a:lstStyle/>
                    <a:p>
                      <a:pPr algn="ctr"/>
                      <a:r>
                        <a:rPr lang="it-CH"/>
                        <a:t>Teacher</a:t>
                      </a:r>
                    </a:p>
                  </a:txBody>
                  <a:tcPr anchor="ctr"/>
                </a:tc>
                <a:tc>
                  <a:txBody>
                    <a:bodyPr/>
                    <a:lstStyle/>
                    <a:p>
                      <a:pPr algn="ctr"/>
                      <a:r>
                        <a:rPr lang="it-CH"/>
                        <a:t>Anger</a:t>
                      </a:r>
                    </a:p>
                  </a:txBody>
                  <a:tcPr anchor="ctr"/>
                </a:tc>
                <a:tc>
                  <a:txBody>
                    <a:bodyPr/>
                    <a:lstStyle/>
                    <a:p>
                      <a:pPr algn="ctr"/>
                      <a:r>
                        <a:rPr lang="it-CH"/>
                        <a:t>Power</a:t>
                      </a:r>
                    </a:p>
                  </a:txBody>
                  <a:tcPr anchor="ctr"/>
                </a:tc>
                <a:tc>
                  <a:txBody>
                    <a:bodyPr/>
                    <a:lstStyle/>
                    <a:p>
                      <a:pPr algn="ctr"/>
                      <a:r>
                        <a:rPr lang="it-CH"/>
                        <a:t>Cold</a:t>
                      </a:r>
                    </a:p>
                  </a:txBody>
                  <a:tcPr anchor="ctr"/>
                </a:tc>
                <a:tc>
                  <a:txBody>
                    <a:bodyPr/>
                    <a:lstStyle/>
                    <a:p>
                      <a:pPr algn="ctr"/>
                      <a:r>
                        <a:rPr lang="it-CH"/>
                        <a:t>Pain</a:t>
                      </a:r>
                    </a:p>
                  </a:txBody>
                  <a:tcPr anchor="ctr"/>
                </a:tc>
                <a:extLst>
                  <a:ext uri="{0D108BD9-81ED-4DB2-BD59-A6C34878D82A}">
                    <a16:rowId xmlns:a16="http://schemas.microsoft.com/office/drawing/2014/main" val="3964465103"/>
                  </a:ext>
                </a:extLst>
              </a:tr>
              <a:tr h="386673">
                <a:tc>
                  <a:txBody>
                    <a:bodyPr/>
                    <a:lstStyle/>
                    <a:p>
                      <a:pPr algn="ctr"/>
                      <a:r>
                        <a:rPr lang="it-CH"/>
                        <a:t>Leader</a:t>
                      </a:r>
                    </a:p>
                  </a:txBody>
                  <a:tcPr anchor="ctr"/>
                </a:tc>
                <a:tc>
                  <a:txBody>
                    <a:bodyPr/>
                    <a:lstStyle/>
                    <a:p>
                      <a:pPr algn="ctr"/>
                      <a:r>
                        <a:rPr lang="it-CH"/>
                        <a:t>Sadness</a:t>
                      </a:r>
                    </a:p>
                  </a:txBody>
                  <a:tcPr anchor="ctr"/>
                </a:tc>
                <a:tc>
                  <a:txBody>
                    <a:bodyPr/>
                    <a:lstStyle/>
                    <a:p>
                      <a:pPr algn="ctr"/>
                      <a:r>
                        <a:rPr lang="it-CH"/>
                        <a:t>Rule</a:t>
                      </a:r>
                    </a:p>
                  </a:txBody>
                  <a:tcPr anchor="ctr"/>
                </a:tc>
                <a:tc>
                  <a:txBody>
                    <a:bodyPr/>
                    <a:lstStyle/>
                    <a:p>
                      <a:pPr algn="ctr"/>
                      <a:r>
                        <a:rPr lang="it-CH"/>
                        <a:t>Music</a:t>
                      </a:r>
                    </a:p>
                  </a:txBody>
                  <a:tcPr anchor="ctr"/>
                </a:tc>
                <a:tc>
                  <a:txBody>
                    <a:bodyPr/>
                    <a:lstStyle/>
                    <a:p>
                      <a:pPr algn="ctr"/>
                      <a:r>
                        <a:rPr lang="it-CH"/>
                        <a:t>Death</a:t>
                      </a:r>
                    </a:p>
                  </a:txBody>
                  <a:tcPr anchor="ctr"/>
                </a:tc>
                <a:extLst>
                  <a:ext uri="{0D108BD9-81ED-4DB2-BD59-A6C34878D82A}">
                    <a16:rowId xmlns:a16="http://schemas.microsoft.com/office/drawing/2014/main" val="832511044"/>
                  </a:ext>
                </a:extLst>
              </a:tr>
              <a:tr h="386673">
                <a:tc>
                  <a:txBody>
                    <a:bodyPr/>
                    <a:lstStyle/>
                    <a:p>
                      <a:pPr algn="ctr"/>
                      <a:r>
                        <a:rPr lang="it-CH"/>
                        <a:t>Enemy</a:t>
                      </a:r>
                    </a:p>
                  </a:txBody>
                  <a:tcPr anchor="ctr"/>
                </a:tc>
                <a:tc>
                  <a:txBody>
                    <a:bodyPr/>
                    <a:lstStyle/>
                    <a:p>
                      <a:pPr algn="ctr"/>
                      <a:r>
                        <a:rPr lang="it-CH"/>
                        <a:t>Hope</a:t>
                      </a:r>
                    </a:p>
                  </a:txBody>
                  <a:tcPr anchor="ctr"/>
                </a:tc>
                <a:tc>
                  <a:txBody>
                    <a:bodyPr/>
                    <a:lstStyle/>
                    <a:p>
                      <a:pPr algn="ctr"/>
                      <a:r>
                        <a:rPr lang="it-CH"/>
                        <a:t>Secret</a:t>
                      </a:r>
                    </a:p>
                  </a:txBody>
                  <a:tcPr anchor="ctr"/>
                </a:tc>
                <a:tc>
                  <a:txBody>
                    <a:bodyPr/>
                    <a:lstStyle/>
                    <a:p>
                      <a:pPr algn="ctr"/>
                      <a:r>
                        <a:rPr lang="it-CH"/>
                        <a:t>Sleep</a:t>
                      </a:r>
                    </a:p>
                  </a:txBody>
                  <a:tcPr anchor="ctr"/>
                </a:tc>
                <a:tc>
                  <a:txBody>
                    <a:bodyPr/>
                    <a:lstStyle/>
                    <a:p>
                      <a:pPr algn="ctr"/>
                      <a:r>
                        <a:rPr lang="it-CH"/>
                        <a:t>Future</a:t>
                      </a:r>
                    </a:p>
                  </a:txBody>
                  <a:tcPr anchor="ctr"/>
                </a:tc>
                <a:extLst>
                  <a:ext uri="{0D108BD9-81ED-4DB2-BD59-A6C34878D82A}">
                    <a16:rowId xmlns:a16="http://schemas.microsoft.com/office/drawing/2014/main" val="361965591"/>
                  </a:ext>
                </a:extLst>
              </a:tr>
              <a:tr h="386673">
                <a:tc>
                  <a:txBody>
                    <a:bodyPr/>
                    <a:lstStyle/>
                    <a:p>
                      <a:pPr algn="ctr"/>
                      <a:endParaRPr lang="it-CH"/>
                    </a:p>
                  </a:txBody>
                  <a:tcPr anchor="ctr"/>
                </a:tc>
                <a:tc>
                  <a:txBody>
                    <a:bodyPr/>
                    <a:lstStyle/>
                    <a:p>
                      <a:pPr algn="ctr"/>
                      <a:r>
                        <a:rPr lang="it-CH"/>
                        <a:t>Boredom</a:t>
                      </a:r>
                    </a:p>
                  </a:txBody>
                  <a:tcPr anchor="ctr"/>
                </a:tc>
                <a:tc>
                  <a:txBody>
                    <a:bodyPr/>
                    <a:lstStyle/>
                    <a:p>
                      <a:pPr algn="ctr"/>
                      <a:r>
                        <a:rPr lang="it-CH"/>
                        <a:t>Truth</a:t>
                      </a:r>
                    </a:p>
                  </a:txBody>
                  <a:tcPr anchor="ctr"/>
                </a:tc>
                <a:tc>
                  <a:txBody>
                    <a:bodyPr/>
                    <a:lstStyle/>
                    <a:p>
                      <a:pPr algn="ctr"/>
                      <a:r>
                        <a:rPr lang="it-CH"/>
                        <a:t>Dream</a:t>
                      </a:r>
                    </a:p>
                  </a:txBody>
                  <a:tcPr anchor="ctr"/>
                </a:tc>
                <a:tc>
                  <a:txBody>
                    <a:bodyPr/>
                    <a:lstStyle/>
                    <a:p>
                      <a:pPr algn="ctr"/>
                      <a:endParaRPr lang="it-CH"/>
                    </a:p>
                  </a:txBody>
                  <a:tcPr anchor="ctr"/>
                </a:tc>
                <a:extLst>
                  <a:ext uri="{0D108BD9-81ED-4DB2-BD59-A6C34878D82A}">
                    <a16:rowId xmlns:a16="http://schemas.microsoft.com/office/drawing/2014/main" val="1723422664"/>
                  </a:ext>
                </a:extLst>
              </a:tr>
              <a:tr h="386673">
                <a:tc>
                  <a:txBody>
                    <a:bodyPr/>
                    <a:lstStyle/>
                    <a:p>
                      <a:pPr algn="ctr"/>
                      <a:endParaRPr lang="it-CH"/>
                    </a:p>
                  </a:txBody>
                  <a:tcPr anchor="ctr"/>
                </a:tc>
                <a:tc>
                  <a:txBody>
                    <a:bodyPr/>
                    <a:lstStyle/>
                    <a:p>
                      <a:pPr algn="ctr"/>
                      <a:endParaRPr lang="it-CH"/>
                    </a:p>
                  </a:txBody>
                  <a:tcPr anchor="ctr"/>
                </a:tc>
                <a:tc>
                  <a:txBody>
                    <a:bodyPr/>
                    <a:lstStyle/>
                    <a:p>
                      <a:pPr algn="ctr"/>
                      <a:endParaRPr lang="it-CH"/>
                    </a:p>
                  </a:txBody>
                  <a:tcPr anchor="ctr"/>
                </a:tc>
                <a:tc>
                  <a:txBody>
                    <a:bodyPr/>
                    <a:lstStyle/>
                    <a:p>
                      <a:pPr algn="ctr"/>
                      <a:r>
                        <a:rPr lang="it-CH"/>
                        <a:t>Time</a:t>
                      </a:r>
                    </a:p>
                  </a:txBody>
                  <a:tcPr anchor="ctr"/>
                </a:tc>
                <a:tc>
                  <a:txBody>
                    <a:bodyPr/>
                    <a:lstStyle/>
                    <a:p>
                      <a:pPr algn="ctr"/>
                      <a:endParaRPr lang="it-CH" dirty="0"/>
                    </a:p>
                  </a:txBody>
                  <a:tcPr/>
                </a:tc>
                <a:extLst>
                  <a:ext uri="{0D108BD9-81ED-4DB2-BD59-A6C34878D82A}">
                    <a16:rowId xmlns:a16="http://schemas.microsoft.com/office/drawing/2014/main" val="2759634016"/>
                  </a:ext>
                </a:extLst>
              </a:tr>
            </a:tbl>
          </a:graphicData>
        </a:graphic>
      </p:graphicFrame>
      <p:sp>
        <p:nvSpPr>
          <p:cNvPr id="4" name="Segnaposto piè di pagina 3">
            <a:extLst>
              <a:ext uri="{FF2B5EF4-FFF2-40B4-BE49-F238E27FC236}">
                <a16:creationId xmlns:a16="http://schemas.microsoft.com/office/drawing/2014/main" id="{C45D83EE-575D-37C8-B044-7B8320A6039C}"/>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1664439F-3010-A3A3-074A-0F7CA14FCF11}"/>
              </a:ext>
            </a:extLst>
          </p:cNvPr>
          <p:cNvSpPr>
            <a:spLocks noGrp="1"/>
          </p:cNvSpPr>
          <p:nvPr>
            <p:ph type="sldNum" sz="quarter" idx="12"/>
          </p:nvPr>
        </p:nvSpPr>
        <p:spPr/>
        <p:txBody>
          <a:bodyPr/>
          <a:lstStyle/>
          <a:p>
            <a:fld id="{CA85EE98-F69B-324A-9959-79D5EB3644DB}" type="slidenum">
              <a:rPr lang="de-CH" smtClean="0"/>
              <a:t>19</a:t>
            </a:fld>
            <a:endParaRPr lang="de-CH"/>
          </a:p>
        </p:txBody>
      </p:sp>
      <p:sp>
        <p:nvSpPr>
          <p:cNvPr id="9" name="Titolo 1">
            <a:extLst>
              <a:ext uri="{FF2B5EF4-FFF2-40B4-BE49-F238E27FC236}">
                <a16:creationId xmlns:a16="http://schemas.microsoft.com/office/drawing/2014/main" id="{7CC178BD-F1A8-9056-2008-ECE568F7EDBF}"/>
              </a:ext>
            </a:extLst>
          </p:cNvPr>
          <p:cNvSpPr>
            <a:spLocks noGrp="1"/>
          </p:cNvSpPr>
          <p:nvPr>
            <p:ph type="title"/>
          </p:nvPr>
        </p:nvSpPr>
        <p:spPr/>
        <p:txBody>
          <a:bodyPr/>
          <a:lstStyle/>
          <a:p>
            <a:pPr algn="ctr"/>
            <a:r>
              <a:rPr lang="it-CH" b="1" dirty="0"/>
              <a:t>Control over language in real life</a:t>
            </a:r>
          </a:p>
        </p:txBody>
      </p:sp>
    </p:spTree>
    <p:extLst>
      <p:ext uri="{BB962C8B-B14F-4D97-AF65-F5344CB8AC3E}">
        <p14:creationId xmlns:p14="http://schemas.microsoft.com/office/powerpoint/2010/main" val="4199553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411EB6-4631-CBFA-3DEB-67D7E5202734}"/>
              </a:ext>
            </a:extLst>
          </p:cNvPr>
          <p:cNvSpPr>
            <a:spLocks noGrp="1"/>
          </p:cNvSpPr>
          <p:nvPr>
            <p:ph type="title"/>
          </p:nvPr>
        </p:nvSpPr>
        <p:spPr>
          <a:xfrm>
            <a:off x="2007394" y="2451100"/>
            <a:ext cx="8177212" cy="1325563"/>
          </a:xfrm>
        </p:spPr>
        <p:txBody>
          <a:bodyPr>
            <a:normAutofit fontScale="90000"/>
          </a:bodyPr>
          <a:lstStyle/>
          <a:p>
            <a:pPr algn="ctr"/>
            <a:r>
              <a:rPr lang="de-CH" dirty="0" err="1"/>
              <a:t>What</a:t>
            </a:r>
            <a:r>
              <a:rPr lang="de-CH" dirty="0"/>
              <a:t> do </a:t>
            </a:r>
            <a:r>
              <a:rPr lang="de-CH" dirty="0" err="1"/>
              <a:t>you</a:t>
            </a:r>
            <a:r>
              <a:rPr lang="de-CH" dirty="0"/>
              <a:t> </a:t>
            </a:r>
            <a:r>
              <a:rPr lang="de-CH" dirty="0" err="1"/>
              <a:t>remember</a:t>
            </a:r>
            <a:r>
              <a:rPr lang="de-CH" dirty="0"/>
              <a:t> </a:t>
            </a:r>
            <a:r>
              <a:rPr lang="de-CH" dirty="0" err="1"/>
              <a:t>about</a:t>
            </a:r>
            <a:r>
              <a:rPr lang="de-CH" dirty="0"/>
              <a:t> </a:t>
            </a:r>
            <a:r>
              <a:rPr lang="de-CH" dirty="0" err="1"/>
              <a:t>the</a:t>
            </a:r>
            <a:r>
              <a:rPr lang="de-CH" dirty="0"/>
              <a:t> </a:t>
            </a:r>
            <a:r>
              <a:rPr lang="de-CH" dirty="0" err="1"/>
              <a:t>use</a:t>
            </a:r>
            <a:r>
              <a:rPr lang="de-CH" dirty="0"/>
              <a:t> </a:t>
            </a:r>
            <a:r>
              <a:rPr lang="de-CH" dirty="0" err="1"/>
              <a:t>of</a:t>
            </a:r>
            <a:r>
              <a:rPr lang="de-CH" dirty="0"/>
              <a:t> </a:t>
            </a:r>
            <a:r>
              <a:rPr lang="de-CH" dirty="0" err="1"/>
              <a:t>language</a:t>
            </a:r>
            <a:r>
              <a:rPr lang="de-CH" dirty="0"/>
              <a:t> in </a:t>
            </a:r>
            <a:r>
              <a:rPr lang="de-CH" i="1" dirty="0"/>
              <a:t>The </a:t>
            </a:r>
            <a:r>
              <a:rPr lang="de-CH" i="1" dirty="0" err="1"/>
              <a:t>Giver</a:t>
            </a:r>
            <a:r>
              <a:rPr lang="de-CH" dirty="0"/>
              <a:t>?</a:t>
            </a:r>
          </a:p>
        </p:txBody>
      </p:sp>
      <p:sp>
        <p:nvSpPr>
          <p:cNvPr id="5" name="Fußzeilenplatzhalter 4">
            <a:extLst>
              <a:ext uri="{FF2B5EF4-FFF2-40B4-BE49-F238E27FC236}">
                <a16:creationId xmlns:a16="http://schemas.microsoft.com/office/drawing/2014/main" id="{FB20E8C6-1F95-B85B-76EC-E373E01E5883}"/>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9EA79F47-F3F2-A3AC-F017-65D7DF560627}"/>
              </a:ext>
            </a:extLst>
          </p:cNvPr>
          <p:cNvSpPr>
            <a:spLocks noGrp="1"/>
          </p:cNvSpPr>
          <p:nvPr>
            <p:ph type="sldNum" sz="quarter" idx="12"/>
          </p:nvPr>
        </p:nvSpPr>
        <p:spPr/>
        <p:txBody>
          <a:bodyPr/>
          <a:lstStyle/>
          <a:p>
            <a:fld id="{CA85EE98-F69B-324A-9959-79D5EB3644DB}" type="slidenum">
              <a:rPr lang="de-CH" smtClean="0"/>
              <a:t>2</a:t>
            </a:fld>
            <a:endParaRPr lang="de-CH"/>
          </a:p>
        </p:txBody>
      </p:sp>
      <p:sp>
        <p:nvSpPr>
          <p:cNvPr id="9" name="CasellaDiTesto 8">
            <a:extLst>
              <a:ext uri="{FF2B5EF4-FFF2-40B4-BE49-F238E27FC236}">
                <a16:creationId xmlns:a16="http://schemas.microsoft.com/office/drawing/2014/main" id="{440CB338-5EB0-580E-BFAC-0A58605452DA}"/>
              </a:ext>
            </a:extLst>
          </p:cNvPr>
          <p:cNvSpPr txBox="1"/>
          <p:nvPr/>
        </p:nvSpPr>
        <p:spPr>
          <a:xfrm>
            <a:off x="3621881" y="5244751"/>
            <a:ext cx="507207" cy="1200329"/>
          </a:xfrm>
          <a:prstGeom prst="rect">
            <a:avLst/>
          </a:prstGeom>
          <a:noFill/>
        </p:spPr>
        <p:txBody>
          <a:bodyPr wrap="square">
            <a:spAutoFit/>
          </a:bodyPr>
          <a:lstStyle/>
          <a:p>
            <a:r>
              <a:rPr lang="it-CH" sz="7200" dirty="0"/>
              <a:t>💭</a:t>
            </a:r>
          </a:p>
        </p:txBody>
      </p:sp>
      <p:sp>
        <p:nvSpPr>
          <p:cNvPr id="10" name="CasellaDiTesto 9">
            <a:extLst>
              <a:ext uri="{FF2B5EF4-FFF2-40B4-BE49-F238E27FC236}">
                <a16:creationId xmlns:a16="http://schemas.microsoft.com/office/drawing/2014/main" id="{8B1BA854-D6B4-F566-C271-89500D47908F}"/>
              </a:ext>
            </a:extLst>
          </p:cNvPr>
          <p:cNvSpPr txBox="1"/>
          <p:nvPr/>
        </p:nvSpPr>
        <p:spPr>
          <a:xfrm>
            <a:off x="478940" y="811202"/>
            <a:ext cx="1061625" cy="1200329"/>
          </a:xfrm>
          <a:prstGeom prst="rect">
            <a:avLst/>
          </a:prstGeom>
          <a:noFill/>
        </p:spPr>
        <p:txBody>
          <a:bodyPr wrap="square">
            <a:spAutoFit/>
          </a:bodyPr>
          <a:lstStyle/>
          <a:p>
            <a:r>
              <a:rPr lang="it-CH" sz="7200" dirty="0"/>
              <a:t>💭</a:t>
            </a:r>
          </a:p>
        </p:txBody>
      </p:sp>
      <p:sp>
        <p:nvSpPr>
          <p:cNvPr id="11" name="CasellaDiTesto 10">
            <a:extLst>
              <a:ext uri="{FF2B5EF4-FFF2-40B4-BE49-F238E27FC236}">
                <a16:creationId xmlns:a16="http://schemas.microsoft.com/office/drawing/2014/main" id="{A6414B20-BB83-D531-E215-D90EEDECE877}"/>
              </a:ext>
            </a:extLst>
          </p:cNvPr>
          <p:cNvSpPr txBox="1"/>
          <p:nvPr/>
        </p:nvSpPr>
        <p:spPr>
          <a:xfrm>
            <a:off x="3173118" y="1069524"/>
            <a:ext cx="1061625" cy="1200329"/>
          </a:xfrm>
          <a:prstGeom prst="rect">
            <a:avLst/>
          </a:prstGeom>
          <a:noFill/>
        </p:spPr>
        <p:txBody>
          <a:bodyPr wrap="square">
            <a:spAutoFit/>
          </a:bodyPr>
          <a:lstStyle/>
          <a:p>
            <a:r>
              <a:rPr lang="it-CH" sz="7200" dirty="0"/>
              <a:t>💭</a:t>
            </a:r>
          </a:p>
        </p:txBody>
      </p:sp>
      <p:sp>
        <p:nvSpPr>
          <p:cNvPr id="12" name="CasellaDiTesto 11">
            <a:extLst>
              <a:ext uri="{FF2B5EF4-FFF2-40B4-BE49-F238E27FC236}">
                <a16:creationId xmlns:a16="http://schemas.microsoft.com/office/drawing/2014/main" id="{DB004B0C-9CA6-C9E6-E0AA-D141F7942771}"/>
              </a:ext>
            </a:extLst>
          </p:cNvPr>
          <p:cNvSpPr txBox="1"/>
          <p:nvPr/>
        </p:nvSpPr>
        <p:spPr>
          <a:xfrm>
            <a:off x="6995596" y="469359"/>
            <a:ext cx="1061625" cy="1200329"/>
          </a:xfrm>
          <a:prstGeom prst="rect">
            <a:avLst/>
          </a:prstGeom>
          <a:noFill/>
        </p:spPr>
        <p:txBody>
          <a:bodyPr wrap="square">
            <a:spAutoFit/>
          </a:bodyPr>
          <a:lstStyle/>
          <a:p>
            <a:r>
              <a:rPr lang="it-CH" sz="7200" dirty="0"/>
              <a:t>💭</a:t>
            </a:r>
          </a:p>
        </p:txBody>
      </p:sp>
      <p:sp>
        <p:nvSpPr>
          <p:cNvPr id="13" name="CasellaDiTesto 12">
            <a:extLst>
              <a:ext uri="{FF2B5EF4-FFF2-40B4-BE49-F238E27FC236}">
                <a16:creationId xmlns:a16="http://schemas.microsoft.com/office/drawing/2014/main" id="{A789E93C-590B-2F88-9666-D032004AE4EE}"/>
              </a:ext>
            </a:extLst>
          </p:cNvPr>
          <p:cNvSpPr txBox="1"/>
          <p:nvPr/>
        </p:nvSpPr>
        <p:spPr>
          <a:xfrm>
            <a:off x="7526408" y="4835276"/>
            <a:ext cx="1061625" cy="1200329"/>
          </a:xfrm>
          <a:prstGeom prst="rect">
            <a:avLst/>
          </a:prstGeom>
          <a:noFill/>
        </p:spPr>
        <p:txBody>
          <a:bodyPr wrap="square">
            <a:spAutoFit/>
          </a:bodyPr>
          <a:lstStyle/>
          <a:p>
            <a:r>
              <a:rPr lang="it-CH" sz="7200" dirty="0"/>
              <a:t>💭</a:t>
            </a:r>
          </a:p>
        </p:txBody>
      </p:sp>
      <p:sp>
        <p:nvSpPr>
          <p:cNvPr id="14" name="CasellaDiTesto 13">
            <a:extLst>
              <a:ext uri="{FF2B5EF4-FFF2-40B4-BE49-F238E27FC236}">
                <a16:creationId xmlns:a16="http://schemas.microsoft.com/office/drawing/2014/main" id="{34B587BE-C153-B39A-C4DA-0E41DCD1DCFB}"/>
              </a:ext>
            </a:extLst>
          </p:cNvPr>
          <p:cNvSpPr txBox="1"/>
          <p:nvPr/>
        </p:nvSpPr>
        <p:spPr>
          <a:xfrm>
            <a:off x="10538062" y="1069524"/>
            <a:ext cx="1061625" cy="1200329"/>
          </a:xfrm>
          <a:prstGeom prst="rect">
            <a:avLst/>
          </a:prstGeom>
          <a:noFill/>
        </p:spPr>
        <p:txBody>
          <a:bodyPr wrap="square">
            <a:spAutoFit/>
          </a:bodyPr>
          <a:lstStyle/>
          <a:p>
            <a:r>
              <a:rPr lang="it-CH" sz="7200" dirty="0"/>
              <a:t>💭</a:t>
            </a:r>
          </a:p>
        </p:txBody>
      </p:sp>
      <p:sp>
        <p:nvSpPr>
          <p:cNvPr id="15" name="CasellaDiTesto 14">
            <a:extLst>
              <a:ext uri="{FF2B5EF4-FFF2-40B4-BE49-F238E27FC236}">
                <a16:creationId xmlns:a16="http://schemas.microsoft.com/office/drawing/2014/main" id="{05037614-8C55-9D55-8B9B-B5B8EF46EB93}"/>
              </a:ext>
            </a:extLst>
          </p:cNvPr>
          <p:cNvSpPr txBox="1"/>
          <p:nvPr/>
        </p:nvSpPr>
        <p:spPr>
          <a:xfrm>
            <a:off x="10538063" y="3634947"/>
            <a:ext cx="1061625" cy="1200329"/>
          </a:xfrm>
          <a:prstGeom prst="rect">
            <a:avLst/>
          </a:prstGeom>
          <a:noFill/>
        </p:spPr>
        <p:txBody>
          <a:bodyPr wrap="square">
            <a:spAutoFit/>
          </a:bodyPr>
          <a:lstStyle/>
          <a:p>
            <a:r>
              <a:rPr lang="it-CH" sz="7200" dirty="0"/>
              <a:t>💭</a:t>
            </a:r>
          </a:p>
        </p:txBody>
      </p:sp>
      <p:sp>
        <p:nvSpPr>
          <p:cNvPr id="16" name="CasellaDiTesto 15">
            <a:extLst>
              <a:ext uri="{FF2B5EF4-FFF2-40B4-BE49-F238E27FC236}">
                <a16:creationId xmlns:a16="http://schemas.microsoft.com/office/drawing/2014/main" id="{7FAA856F-A0CF-0919-A71B-2BBB2D9DDC93}"/>
              </a:ext>
            </a:extLst>
          </p:cNvPr>
          <p:cNvSpPr txBox="1"/>
          <p:nvPr/>
        </p:nvSpPr>
        <p:spPr>
          <a:xfrm>
            <a:off x="559807" y="4246304"/>
            <a:ext cx="1061625" cy="1200329"/>
          </a:xfrm>
          <a:prstGeom prst="rect">
            <a:avLst/>
          </a:prstGeom>
          <a:noFill/>
        </p:spPr>
        <p:txBody>
          <a:bodyPr wrap="square">
            <a:spAutoFit/>
          </a:bodyPr>
          <a:lstStyle/>
          <a:p>
            <a:r>
              <a:rPr lang="it-CH" sz="7200" dirty="0"/>
              <a:t>💭</a:t>
            </a:r>
          </a:p>
        </p:txBody>
      </p:sp>
    </p:spTree>
    <p:extLst>
      <p:ext uri="{BB962C8B-B14F-4D97-AF65-F5344CB8AC3E}">
        <p14:creationId xmlns:p14="http://schemas.microsoft.com/office/powerpoint/2010/main" val="3811731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DCAFB688-6C46-E985-301B-856E102DE63C}"/>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88B461EC-96E1-EF4E-7682-5C02813D09A6}"/>
              </a:ext>
            </a:extLst>
          </p:cNvPr>
          <p:cNvSpPr>
            <a:spLocks noGrp="1"/>
          </p:cNvSpPr>
          <p:nvPr>
            <p:ph type="sldNum" sz="quarter" idx="12"/>
          </p:nvPr>
        </p:nvSpPr>
        <p:spPr/>
        <p:txBody>
          <a:bodyPr/>
          <a:lstStyle/>
          <a:p>
            <a:fld id="{CA85EE98-F69B-324A-9959-79D5EB3644DB}" type="slidenum">
              <a:rPr lang="de-CH" smtClean="0"/>
              <a:t>3</a:t>
            </a:fld>
            <a:endParaRPr lang="de-CH"/>
          </a:p>
        </p:txBody>
      </p:sp>
      <p:pic>
        <p:nvPicPr>
          <p:cNvPr id="9" name="Segnaposto contenuto 8" descr="Immagine che contiene testo, Carattere, bianco, algebra&#10;&#10;Il contenuto generato dall'IA potrebbe non essere corretto.">
            <a:extLst>
              <a:ext uri="{FF2B5EF4-FFF2-40B4-BE49-F238E27FC236}">
                <a16:creationId xmlns:a16="http://schemas.microsoft.com/office/drawing/2014/main" id="{B80B39DF-B575-6268-8D42-321198ED2F4B}"/>
              </a:ext>
            </a:extLst>
          </p:cNvPr>
          <p:cNvPicPr>
            <a:picLocks noGrp="1" noChangeAspect="1"/>
          </p:cNvPicPr>
          <p:nvPr>
            <p:ph idx="1"/>
          </p:nvPr>
        </p:nvPicPr>
        <p:blipFill>
          <a:blip r:embed="rId3"/>
          <a:stretch>
            <a:fillRect/>
          </a:stretch>
        </p:blipFill>
        <p:spPr>
          <a:xfrm>
            <a:off x="639761" y="808831"/>
            <a:ext cx="5320485" cy="1848643"/>
          </a:xfrm>
        </p:spPr>
      </p:pic>
      <p:sp>
        <p:nvSpPr>
          <p:cNvPr id="10" name="CasellaDiTesto 9">
            <a:extLst>
              <a:ext uri="{FF2B5EF4-FFF2-40B4-BE49-F238E27FC236}">
                <a16:creationId xmlns:a16="http://schemas.microsoft.com/office/drawing/2014/main" id="{942074DB-1762-0B2F-0CBC-AE1576698D93}"/>
              </a:ext>
            </a:extLst>
          </p:cNvPr>
          <p:cNvSpPr txBox="1"/>
          <p:nvPr/>
        </p:nvSpPr>
        <p:spPr>
          <a:xfrm>
            <a:off x="838200" y="2675969"/>
            <a:ext cx="482824" cy="307777"/>
          </a:xfrm>
          <a:prstGeom prst="rect">
            <a:avLst/>
          </a:prstGeom>
          <a:noFill/>
        </p:spPr>
        <p:txBody>
          <a:bodyPr wrap="none" rtlCol="0">
            <a:spAutoFit/>
          </a:bodyPr>
          <a:lstStyle/>
          <a:p>
            <a:r>
              <a:rPr lang="it-CH" sz="1400" dirty="0"/>
              <a:t>p. 2</a:t>
            </a:r>
          </a:p>
        </p:txBody>
      </p:sp>
      <p:pic>
        <p:nvPicPr>
          <p:cNvPr id="12" name="Immagine 11" descr="Immagine che contiene testo, Carattere, schermata&#10;&#10;Il contenuto generato dall'IA potrebbe non essere corretto.">
            <a:extLst>
              <a:ext uri="{FF2B5EF4-FFF2-40B4-BE49-F238E27FC236}">
                <a16:creationId xmlns:a16="http://schemas.microsoft.com/office/drawing/2014/main" id="{E553A360-84DE-0144-35F1-0F10ECD320FA}"/>
              </a:ext>
            </a:extLst>
          </p:cNvPr>
          <p:cNvPicPr>
            <a:picLocks noChangeAspect="1"/>
          </p:cNvPicPr>
          <p:nvPr/>
        </p:nvPicPr>
        <p:blipFill>
          <a:blip r:embed="rId4"/>
          <a:srcRect t="3737"/>
          <a:stretch/>
        </p:blipFill>
        <p:spPr>
          <a:xfrm>
            <a:off x="6097601" y="808831"/>
            <a:ext cx="5454638" cy="1779546"/>
          </a:xfrm>
          <a:prstGeom prst="rect">
            <a:avLst/>
          </a:prstGeom>
        </p:spPr>
      </p:pic>
      <p:sp>
        <p:nvSpPr>
          <p:cNvPr id="13" name="CasellaDiTesto 12">
            <a:extLst>
              <a:ext uri="{FF2B5EF4-FFF2-40B4-BE49-F238E27FC236}">
                <a16:creationId xmlns:a16="http://schemas.microsoft.com/office/drawing/2014/main" id="{906712EC-7AC9-91BE-2EAE-65E8B84DC067}"/>
              </a:ext>
            </a:extLst>
          </p:cNvPr>
          <p:cNvSpPr txBox="1"/>
          <p:nvPr/>
        </p:nvSpPr>
        <p:spPr>
          <a:xfrm>
            <a:off x="6343651" y="2675968"/>
            <a:ext cx="482824" cy="307777"/>
          </a:xfrm>
          <a:prstGeom prst="rect">
            <a:avLst/>
          </a:prstGeom>
          <a:noFill/>
        </p:spPr>
        <p:txBody>
          <a:bodyPr wrap="none" rtlCol="0">
            <a:spAutoFit/>
          </a:bodyPr>
          <a:lstStyle/>
          <a:p>
            <a:r>
              <a:rPr lang="it-CH" sz="1400" dirty="0"/>
              <a:t>p. 7</a:t>
            </a:r>
          </a:p>
        </p:txBody>
      </p:sp>
      <p:pic>
        <p:nvPicPr>
          <p:cNvPr id="15" name="Immagine 14" descr="Immagine che contiene testo, Carattere, schermata, documento&#10;&#10;Il contenuto generato dall'IA potrebbe non essere corretto.">
            <a:extLst>
              <a:ext uri="{FF2B5EF4-FFF2-40B4-BE49-F238E27FC236}">
                <a16:creationId xmlns:a16="http://schemas.microsoft.com/office/drawing/2014/main" id="{8BCAAEA2-74DA-8F69-E2FB-C05FA7F7F8D2}"/>
              </a:ext>
            </a:extLst>
          </p:cNvPr>
          <p:cNvPicPr>
            <a:picLocks noChangeAspect="1"/>
          </p:cNvPicPr>
          <p:nvPr/>
        </p:nvPicPr>
        <p:blipFill>
          <a:blip r:embed="rId5"/>
          <a:stretch>
            <a:fillRect/>
          </a:stretch>
        </p:blipFill>
        <p:spPr>
          <a:xfrm>
            <a:off x="3526907" y="3280193"/>
            <a:ext cx="5633488" cy="2379663"/>
          </a:xfrm>
          <a:prstGeom prst="rect">
            <a:avLst/>
          </a:prstGeom>
        </p:spPr>
      </p:pic>
      <p:sp>
        <p:nvSpPr>
          <p:cNvPr id="16" name="CasellaDiTesto 15">
            <a:extLst>
              <a:ext uri="{FF2B5EF4-FFF2-40B4-BE49-F238E27FC236}">
                <a16:creationId xmlns:a16="http://schemas.microsoft.com/office/drawing/2014/main" id="{5C719D70-313D-E509-4E65-4EDFB0EA773F}"/>
              </a:ext>
            </a:extLst>
          </p:cNvPr>
          <p:cNvSpPr txBox="1"/>
          <p:nvPr/>
        </p:nvSpPr>
        <p:spPr>
          <a:xfrm>
            <a:off x="4100513" y="5802415"/>
            <a:ext cx="582211" cy="307777"/>
          </a:xfrm>
          <a:prstGeom prst="rect">
            <a:avLst/>
          </a:prstGeom>
          <a:noFill/>
        </p:spPr>
        <p:txBody>
          <a:bodyPr wrap="none" rtlCol="0">
            <a:spAutoFit/>
          </a:bodyPr>
          <a:lstStyle/>
          <a:p>
            <a:r>
              <a:rPr lang="it-CH" sz="1400" dirty="0"/>
              <a:t>p. 32</a:t>
            </a:r>
          </a:p>
        </p:txBody>
      </p:sp>
    </p:spTree>
    <p:extLst>
      <p:ext uri="{BB962C8B-B14F-4D97-AF65-F5344CB8AC3E}">
        <p14:creationId xmlns:p14="http://schemas.microsoft.com/office/powerpoint/2010/main" val="280634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3DB70168-1251-B90A-2F40-2464752C103E}"/>
              </a:ext>
            </a:extLst>
          </p:cNvPr>
          <p:cNvPicPr>
            <a:picLocks noChangeAspect="1"/>
          </p:cNvPicPr>
          <p:nvPr/>
        </p:nvPicPr>
        <p:blipFill>
          <a:blip r:embed="rId3"/>
          <a:srcRect t="1936" b="1067"/>
          <a:stretch/>
        </p:blipFill>
        <p:spPr>
          <a:xfrm>
            <a:off x="643468" y="772582"/>
            <a:ext cx="5291666" cy="4786313"/>
          </a:xfrm>
          <a:prstGeom prst="rect">
            <a:avLst/>
          </a:prstGeom>
        </p:spPr>
      </p:pic>
      <p:pic>
        <p:nvPicPr>
          <p:cNvPr id="9" name="Immagine 8">
            <a:extLst>
              <a:ext uri="{FF2B5EF4-FFF2-40B4-BE49-F238E27FC236}">
                <a16:creationId xmlns:a16="http://schemas.microsoft.com/office/drawing/2014/main" id="{520A3DD2-A342-80B3-39B5-CB8598E46807}"/>
              </a:ext>
            </a:extLst>
          </p:cNvPr>
          <p:cNvPicPr>
            <a:picLocks noChangeAspect="1"/>
          </p:cNvPicPr>
          <p:nvPr/>
        </p:nvPicPr>
        <p:blipFill>
          <a:blip r:embed="rId4"/>
          <a:srcRect t="1367"/>
          <a:stretch/>
        </p:blipFill>
        <p:spPr>
          <a:xfrm>
            <a:off x="6256865" y="1049535"/>
            <a:ext cx="5291667" cy="4201582"/>
          </a:xfrm>
          <a:prstGeom prst="rect">
            <a:avLst/>
          </a:prstGeom>
        </p:spPr>
      </p:pic>
      <p:sp>
        <p:nvSpPr>
          <p:cNvPr id="4" name="Segnaposto piè di pagina 3">
            <a:extLst>
              <a:ext uri="{FF2B5EF4-FFF2-40B4-BE49-F238E27FC236}">
                <a16:creationId xmlns:a16="http://schemas.microsoft.com/office/drawing/2014/main" id="{11083D33-7A9E-940D-2411-641C05BAA46A}"/>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US" kern="1200">
                <a:solidFill>
                  <a:schemeClr val="tx1">
                    <a:tint val="75000"/>
                  </a:schemeClr>
                </a:solidFill>
                <a:latin typeface="+mn-lt"/>
                <a:ea typeface="+mn-ea"/>
                <a:cs typeface="+mn-cs"/>
              </a:rPr>
              <a:t>lingedu.ch</a:t>
            </a:r>
          </a:p>
        </p:txBody>
      </p:sp>
      <p:sp>
        <p:nvSpPr>
          <p:cNvPr id="5" name="Segnaposto numero diapositiva 4">
            <a:extLst>
              <a:ext uri="{FF2B5EF4-FFF2-40B4-BE49-F238E27FC236}">
                <a16:creationId xmlns:a16="http://schemas.microsoft.com/office/drawing/2014/main" id="{393F4286-0BA8-51BD-DE24-487A68E7F437}"/>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CA85EE98-F69B-324A-9959-79D5EB3644DB}" type="slidenum">
              <a:rPr lang="en-US" smtClean="0"/>
              <a:pPr>
                <a:spcAft>
                  <a:spcPts val="600"/>
                </a:spcAft>
              </a:pPr>
              <a:t>4</a:t>
            </a:fld>
            <a:endParaRPr lang="en-US"/>
          </a:p>
        </p:txBody>
      </p:sp>
      <p:sp>
        <p:nvSpPr>
          <p:cNvPr id="10" name="CasellaDiTesto 9">
            <a:extLst>
              <a:ext uri="{FF2B5EF4-FFF2-40B4-BE49-F238E27FC236}">
                <a16:creationId xmlns:a16="http://schemas.microsoft.com/office/drawing/2014/main" id="{E0CC9A56-06A3-D4D1-5BBB-0D5ED60A3775}"/>
              </a:ext>
            </a:extLst>
          </p:cNvPr>
          <p:cNvSpPr txBox="1"/>
          <p:nvPr/>
        </p:nvSpPr>
        <p:spPr>
          <a:xfrm>
            <a:off x="1143001" y="5649845"/>
            <a:ext cx="631904" cy="307777"/>
          </a:xfrm>
          <a:prstGeom prst="rect">
            <a:avLst/>
          </a:prstGeom>
          <a:noFill/>
        </p:spPr>
        <p:txBody>
          <a:bodyPr wrap="none" rtlCol="0">
            <a:spAutoFit/>
          </a:bodyPr>
          <a:lstStyle/>
          <a:p>
            <a:r>
              <a:rPr lang="it-CH" sz="1400" dirty="0"/>
              <a:t>p.151</a:t>
            </a:r>
          </a:p>
        </p:txBody>
      </p:sp>
      <p:sp>
        <p:nvSpPr>
          <p:cNvPr id="11" name="CasellaDiTesto 10">
            <a:extLst>
              <a:ext uri="{FF2B5EF4-FFF2-40B4-BE49-F238E27FC236}">
                <a16:creationId xmlns:a16="http://schemas.microsoft.com/office/drawing/2014/main" id="{C67C7DF2-EEAF-EC8A-A81C-242BE318D8F2}"/>
              </a:ext>
            </a:extLst>
          </p:cNvPr>
          <p:cNvSpPr txBox="1"/>
          <p:nvPr/>
        </p:nvSpPr>
        <p:spPr>
          <a:xfrm>
            <a:off x="6399740" y="5649845"/>
            <a:ext cx="631904" cy="307777"/>
          </a:xfrm>
          <a:prstGeom prst="rect">
            <a:avLst/>
          </a:prstGeom>
          <a:noFill/>
        </p:spPr>
        <p:txBody>
          <a:bodyPr wrap="none" rtlCol="0">
            <a:spAutoFit/>
          </a:bodyPr>
          <a:lstStyle/>
          <a:p>
            <a:r>
              <a:rPr lang="it-CH" sz="1400" dirty="0"/>
              <a:t>p.153</a:t>
            </a:r>
          </a:p>
        </p:txBody>
      </p:sp>
    </p:spTree>
    <p:extLst>
      <p:ext uri="{BB962C8B-B14F-4D97-AF65-F5344CB8AC3E}">
        <p14:creationId xmlns:p14="http://schemas.microsoft.com/office/powerpoint/2010/main" val="792728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2470B2-2C0F-6DF6-C0A0-F63440F1DFF4}"/>
              </a:ext>
            </a:extLst>
          </p:cNvPr>
          <p:cNvSpPr>
            <a:spLocks noGrp="1"/>
          </p:cNvSpPr>
          <p:nvPr>
            <p:ph type="title"/>
          </p:nvPr>
        </p:nvSpPr>
        <p:spPr/>
        <p:txBody>
          <a:bodyPr/>
          <a:lstStyle/>
          <a:p>
            <a:r>
              <a:rPr lang="it-CH" b="1" dirty="0"/>
              <a:t>Discussion					</a:t>
            </a:r>
            <a:r>
              <a:rPr lang="it-CH" sz="3200" b="1" dirty="0"/>
              <a:t>	</a:t>
            </a:r>
            <a:r>
              <a:rPr lang="it-CH" sz="3200" dirty="0">
                <a:solidFill>
                  <a:schemeClr val="tx2">
                    <a:lumMod val="60000"/>
                    <a:lumOff val="40000"/>
                  </a:schemeClr>
                </a:solidFill>
              </a:rPr>
              <a:t>2 minutes</a:t>
            </a:r>
            <a:endParaRPr lang="it-CH" dirty="0">
              <a:solidFill>
                <a:schemeClr val="tx2">
                  <a:lumMod val="60000"/>
                  <a:lumOff val="40000"/>
                </a:schemeClr>
              </a:solidFill>
            </a:endParaRPr>
          </a:p>
        </p:txBody>
      </p:sp>
      <p:sp>
        <p:nvSpPr>
          <p:cNvPr id="3" name="Segnaposto contenuto 2">
            <a:extLst>
              <a:ext uri="{FF2B5EF4-FFF2-40B4-BE49-F238E27FC236}">
                <a16:creationId xmlns:a16="http://schemas.microsoft.com/office/drawing/2014/main" id="{45F15BCE-97E7-170A-A4B6-B3F218B02F80}"/>
              </a:ext>
            </a:extLst>
          </p:cNvPr>
          <p:cNvSpPr>
            <a:spLocks noGrp="1"/>
          </p:cNvSpPr>
          <p:nvPr>
            <p:ph idx="1"/>
          </p:nvPr>
        </p:nvSpPr>
        <p:spPr>
          <a:xfrm>
            <a:off x="838200" y="1253331"/>
            <a:ext cx="10515600" cy="4351338"/>
          </a:xfrm>
        </p:spPr>
        <p:txBody>
          <a:bodyPr anchor="ctr"/>
          <a:lstStyle/>
          <a:p>
            <a:r>
              <a:rPr lang="en-US" noProof="0" dirty="0"/>
              <a:t>What’s a synonym for the verb “</a:t>
            </a:r>
            <a:r>
              <a:rPr lang="en-US" b="1" noProof="0" dirty="0"/>
              <a:t>to release</a:t>
            </a:r>
            <a:r>
              <a:rPr lang="en-US" noProof="0" dirty="0"/>
              <a:t>” in the novel?</a:t>
            </a:r>
          </a:p>
          <a:p>
            <a:endParaRPr lang="en-US" dirty="0"/>
          </a:p>
          <a:p>
            <a:r>
              <a:rPr lang="en-US" b="1" noProof="0" dirty="0"/>
              <a:t>Why</a:t>
            </a:r>
            <a:r>
              <a:rPr lang="en-US" noProof="0" dirty="0"/>
              <a:t> did they use that word instead of the other?</a:t>
            </a:r>
          </a:p>
        </p:txBody>
      </p:sp>
      <p:sp>
        <p:nvSpPr>
          <p:cNvPr id="4" name="Segnaposto piè di pagina 3">
            <a:extLst>
              <a:ext uri="{FF2B5EF4-FFF2-40B4-BE49-F238E27FC236}">
                <a16:creationId xmlns:a16="http://schemas.microsoft.com/office/drawing/2014/main" id="{A5CBD68F-BE47-ADA5-A138-CABBAACD45D1}"/>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5C3D596B-5905-A9D3-3A58-7BCCD96F4CDE}"/>
              </a:ext>
            </a:extLst>
          </p:cNvPr>
          <p:cNvSpPr>
            <a:spLocks noGrp="1"/>
          </p:cNvSpPr>
          <p:nvPr>
            <p:ph type="sldNum" sz="quarter" idx="12"/>
          </p:nvPr>
        </p:nvSpPr>
        <p:spPr/>
        <p:txBody>
          <a:bodyPr/>
          <a:lstStyle/>
          <a:p>
            <a:fld id="{CA85EE98-F69B-324A-9959-79D5EB3644DB}" type="slidenum">
              <a:rPr lang="de-CH" smtClean="0"/>
              <a:t>5</a:t>
            </a:fld>
            <a:endParaRPr lang="de-CH"/>
          </a:p>
        </p:txBody>
      </p:sp>
      <p:sp>
        <p:nvSpPr>
          <p:cNvPr id="7" name="CasellaDiTesto 6">
            <a:extLst>
              <a:ext uri="{FF2B5EF4-FFF2-40B4-BE49-F238E27FC236}">
                <a16:creationId xmlns:a16="http://schemas.microsoft.com/office/drawing/2014/main" id="{A09DC3E8-605F-13B4-5522-080CA71AD78A}"/>
              </a:ext>
            </a:extLst>
          </p:cNvPr>
          <p:cNvSpPr txBox="1"/>
          <p:nvPr/>
        </p:nvSpPr>
        <p:spPr>
          <a:xfrm>
            <a:off x="4100512" y="673963"/>
            <a:ext cx="671512" cy="707886"/>
          </a:xfrm>
          <a:prstGeom prst="rect">
            <a:avLst/>
          </a:prstGeom>
          <a:noFill/>
        </p:spPr>
        <p:txBody>
          <a:bodyPr wrap="square">
            <a:spAutoFit/>
          </a:bodyPr>
          <a:lstStyle/>
          <a:p>
            <a:r>
              <a:rPr lang="it-CH" sz="4000" dirty="0"/>
              <a:t>🗣️</a:t>
            </a:r>
          </a:p>
        </p:txBody>
      </p:sp>
    </p:spTree>
    <p:extLst>
      <p:ext uri="{BB962C8B-B14F-4D97-AF65-F5344CB8AC3E}">
        <p14:creationId xmlns:p14="http://schemas.microsoft.com/office/powerpoint/2010/main" val="3730927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9743D4-110B-1A7E-88B6-A551BB766991}"/>
              </a:ext>
            </a:extLst>
          </p:cNvPr>
          <p:cNvSpPr>
            <a:spLocks noGrp="1"/>
          </p:cNvSpPr>
          <p:nvPr>
            <p:ph type="title"/>
          </p:nvPr>
        </p:nvSpPr>
        <p:spPr/>
        <p:txBody>
          <a:bodyPr/>
          <a:lstStyle/>
          <a:p>
            <a:r>
              <a:rPr lang="it-CH" b="1" dirty="0"/>
              <a:t>Euphemism</a:t>
            </a:r>
          </a:p>
        </p:txBody>
      </p:sp>
      <p:sp>
        <p:nvSpPr>
          <p:cNvPr id="3" name="Segnaposto contenuto 2">
            <a:extLst>
              <a:ext uri="{FF2B5EF4-FFF2-40B4-BE49-F238E27FC236}">
                <a16:creationId xmlns:a16="http://schemas.microsoft.com/office/drawing/2014/main" id="{D647A2CB-FA5C-469E-6F4B-E51EAD6D7986}"/>
              </a:ext>
            </a:extLst>
          </p:cNvPr>
          <p:cNvSpPr>
            <a:spLocks noGrp="1"/>
          </p:cNvSpPr>
          <p:nvPr>
            <p:ph idx="1"/>
          </p:nvPr>
        </p:nvSpPr>
        <p:spPr/>
        <p:txBody>
          <a:bodyPr/>
          <a:lstStyle/>
          <a:p>
            <a:pPr marL="0" indent="0">
              <a:buNone/>
            </a:pPr>
            <a:endParaRPr lang="it-CH" i="1" dirty="0"/>
          </a:p>
          <a:p>
            <a:pPr marL="0" indent="0">
              <a:buNone/>
            </a:pPr>
            <a:endParaRPr lang="it-CH" i="1" dirty="0"/>
          </a:p>
          <a:p>
            <a:pPr marL="0" indent="0">
              <a:buNone/>
            </a:pPr>
            <a:r>
              <a:rPr lang="it-CH" i="1" dirty="0"/>
              <a:t>the use of a word or phrase to avoid saying another word or phrase that may be unpleasant or offensive </a:t>
            </a:r>
            <a:r>
              <a:rPr lang="it-CH" sz="1400" dirty="0"/>
              <a:t>(Cambridge English Dictionary)</a:t>
            </a:r>
          </a:p>
          <a:p>
            <a:pPr marL="0" indent="0">
              <a:buNone/>
            </a:pPr>
            <a:endParaRPr lang="it-CH" i="1" dirty="0"/>
          </a:p>
          <a:p>
            <a:pPr marL="0" indent="0">
              <a:buNone/>
            </a:pPr>
            <a:endParaRPr lang="it-CH" i="1" dirty="0"/>
          </a:p>
        </p:txBody>
      </p:sp>
      <p:sp>
        <p:nvSpPr>
          <p:cNvPr id="4" name="Segnaposto piè di pagina 3">
            <a:extLst>
              <a:ext uri="{FF2B5EF4-FFF2-40B4-BE49-F238E27FC236}">
                <a16:creationId xmlns:a16="http://schemas.microsoft.com/office/drawing/2014/main" id="{FA73C20C-6D2A-09BB-2893-366A42D6D351}"/>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78C62EB6-256C-5FB4-B319-6BD4E5779BD2}"/>
              </a:ext>
            </a:extLst>
          </p:cNvPr>
          <p:cNvSpPr>
            <a:spLocks noGrp="1"/>
          </p:cNvSpPr>
          <p:nvPr>
            <p:ph type="sldNum" sz="quarter" idx="12"/>
          </p:nvPr>
        </p:nvSpPr>
        <p:spPr/>
        <p:txBody>
          <a:bodyPr/>
          <a:lstStyle/>
          <a:p>
            <a:fld id="{CA85EE98-F69B-324A-9959-79D5EB3644DB}" type="slidenum">
              <a:rPr lang="de-CH" smtClean="0"/>
              <a:t>6</a:t>
            </a:fld>
            <a:endParaRPr lang="de-CH"/>
          </a:p>
        </p:txBody>
      </p:sp>
    </p:spTree>
    <p:extLst>
      <p:ext uri="{BB962C8B-B14F-4D97-AF65-F5344CB8AC3E}">
        <p14:creationId xmlns:p14="http://schemas.microsoft.com/office/powerpoint/2010/main" val="917643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6D3B32-25DE-FEAF-6E65-7010CC42ADF4}"/>
              </a:ext>
            </a:extLst>
          </p:cNvPr>
          <p:cNvSpPr>
            <a:spLocks noGrp="1"/>
          </p:cNvSpPr>
          <p:nvPr>
            <p:ph type="title"/>
          </p:nvPr>
        </p:nvSpPr>
        <p:spPr/>
        <p:txBody>
          <a:bodyPr/>
          <a:lstStyle/>
          <a:p>
            <a:r>
              <a:rPr lang="it-CH" b="1" dirty="0"/>
              <a:t>Some examples </a:t>
            </a:r>
            <a:r>
              <a:rPr lang="it-CH" b="1" i="0" u="none" strike="noStrike" dirty="0">
                <a:solidFill>
                  <a:srgbClr val="000000"/>
                </a:solidFill>
                <a:effectLst/>
                <a:latin typeface="-webkit-standard"/>
              </a:rPr>
              <a:t>📝</a:t>
            </a:r>
            <a:endParaRPr lang="it-CH" b="1" dirty="0"/>
          </a:p>
        </p:txBody>
      </p:sp>
      <p:sp>
        <p:nvSpPr>
          <p:cNvPr id="3" name="Segnaposto contenuto 2">
            <a:extLst>
              <a:ext uri="{FF2B5EF4-FFF2-40B4-BE49-F238E27FC236}">
                <a16:creationId xmlns:a16="http://schemas.microsoft.com/office/drawing/2014/main" id="{5E940062-AD09-4860-933F-AD45E38CA5F9}"/>
              </a:ext>
            </a:extLst>
          </p:cNvPr>
          <p:cNvSpPr>
            <a:spLocks noGrp="1"/>
          </p:cNvSpPr>
          <p:nvPr>
            <p:ph idx="1"/>
          </p:nvPr>
        </p:nvSpPr>
        <p:spPr>
          <a:xfrm>
            <a:off x="838199" y="1380722"/>
            <a:ext cx="10515600" cy="4351338"/>
          </a:xfrm>
        </p:spPr>
        <p:txBody>
          <a:bodyPr anchor="ctr"/>
          <a:lstStyle/>
          <a:p>
            <a:pPr>
              <a:lnSpc>
                <a:spcPct val="200000"/>
              </a:lnSpc>
            </a:pPr>
            <a:r>
              <a:rPr lang="it-CH" b="1" i="0" u="none" strike="noStrike" dirty="0">
                <a:solidFill>
                  <a:srgbClr val="000000"/>
                </a:solidFill>
                <a:effectLst/>
                <a:latin typeface="+mn-lt"/>
              </a:rPr>
              <a:t>Senior citizen</a:t>
            </a:r>
            <a:r>
              <a:rPr lang="it-CH" b="0" i="0" u="none" strike="noStrike" dirty="0">
                <a:solidFill>
                  <a:srgbClr val="000000"/>
                </a:solidFill>
                <a:effectLst/>
                <a:latin typeface="+mn-lt"/>
              </a:rPr>
              <a:t> instead of </a:t>
            </a:r>
            <a:r>
              <a:rPr lang="it-CH" b="1" i="0" u="none" strike="noStrike" dirty="0">
                <a:solidFill>
                  <a:srgbClr val="000000"/>
                </a:solidFill>
                <a:effectLst/>
                <a:latin typeface="+mn-lt"/>
              </a:rPr>
              <a:t>old person </a:t>
            </a:r>
            <a:r>
              <a:rPr lang="it-CH" b="0" i="0" u="none" strike="noStrike" dirty="0">
                <a:solidFill>
                  <a:srgbClr val="000000"/>
                </a:solidFill>
                <a:effectLst/>
                <a:latin typeface="+mn-lt"/>
              </a:rPr>
              <a:t>👵</a:t>
            </a:r>
          </a:p>
          <a:p>
            <a:pPr>
              <a:lnSpc>
                <a:spcPct val="200000"/>
              </a:lnSpc>
            </a:pPr>
            <a:r>
              <a:rPr lang="it-CH" b="1" dirty="0">
                <a:solidFill>
                  <a:srgbClr val="000000"/>
                </a:solidFill>
                <a:latin typeface="+mn-lt"/>
              </a:rPr>
              <a:t>To p</a:t>
            </a:r>
            <a:r>
              <a:rPr lang="it-CH" b="1" dirty="0">
                <a:latin typeface="+mn-lt"/>
              </a:rPr>
              <a:t>ass away </a:t>
            </a:r>
            <a:r>
              <a:rPr lang="it-CH" dirty="0">
                <a:latin typeface="+mn-lt"/>
              </a:rPr>
              <a:t>instead of </a:t>
            </a:r>
            <a:r>
              <a:rPr lang="it-CH" b="1" dirty="0">
                <a:latin typeface="+mn-lt"/>
              </a:rPr>
              <a:t>to die </a:t>
            </a:r>
            <a:r>
              <a:rPr lang="it-CH" b="0" i="0" u="none" strike="noStrike" dirty="0">
                <a:solidFill>
                  <a:srgbClr val="000000"/>
                </a:solidFill>
                <a:effectLst/>
                <a:latin typeface="-webkit-standard"/>
              </a:rPr>
              <a:t>☁️</a:t>
            </a:r>
          </a:p>
          <a:p>
            <a:pPr>
              <a:lnSpc>
                <a:spcPct val="200000"/>
              </a:lnSpc>
            </a:pPr>
            <a:r>
              <a:rPr lang="it-CH" b="1" dirty="0">
                <a:solidFill>
                  <a:srgbClr val="000000"/>
                </a:solidFill>
                <a:latin typeface="+mn-lt"/>
              </a:rPr>
              <a:t>Between jobs </a:t>
            </a:r>
            <a:r>
              <a:rPr lang="it-CH" dirty="0">
                <a:solidFill>
                  <a:srgbClr val="000000"/>
                </a:solidFill>
                <a:latin typeface="+mn-lt"/>
              </a:rPr>
              <a:t>instead of </a:t>
            </a:r>
            <a:r>
              <a:rPr lang="it-CH" b="1" dirty="0">
                <a:solidFill>
                  <a:srgbClr val="000000"/>
                </a:solidFill>
                <a:latin typeface="+mn-lt"/>
              </a:rPr>
              <a:t>unemployed </a:t>
            </a:r>
            <a:r>
              <a:rPr lang="it-CH" b="0" i="0" u="none" strike="noStrike" dirty="0">
                <a:solidFill>
                  <a:srgbClr val="000000"/>
                </a:solidFill>
                <a:effectLst/>
                <a:latin typeface="-webkit-standard"/>
              </a:rPr>
              <a:t>💼</a:t>
            </a:r>
            <a:endParaRPr lang="it-CH" b="1" dirty="0">
              <a:latin typeface="+mn-lt"/>
            </a:endParaRPr>
          </a:p>
        </p:txBody>
      </p:sp>
      <p:sp>
        <p:nvSpPr>
          <p:cNvPr id="4" name="Segnaposto piè di pagina 3">
            <a:extLst>
              <a:ext uri="{FF2B5EF4-FFF2-40B4-BE49-F238E27FC236}">
                <a16:creationId xmlns:a16="http://schemas.microsoft.com/office/drawing/2014/main" id="{F3A4C652-6183-FB04-EBC0-785D430A1683}"/>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92ED9AF1-9D38-744F-20B5-DA34F239FFC8}"/>
              </a:ext>
            </a:extLst>
          </p:cNvPr>
          <p:cNvSpPr>
            <a:spLocks noGrp="1"/>
          </p:cNvSpPr>
          <p:nvPr>
            <p:ph type="sldNum" sz="quarter" idx="12"/>
          </p:nvPr>
        </p:nvSpPr>
        <p:spPr/>
        <p:txBody>
          <a:bodyPr/>
          <a:lstStyle/>
          <a:p>
            <a:fld id="{CA85EE98-F69B-324A-9959-79D5EB3644DB}" type="slidenum">
              <a:rPr lang="de-CH" smtClean="0"/>
              <a:t>7</a:t>
            </a:fld>
            <a:endParaRPr lang="de-CH"/>
          </a:p>
        </p:txBody>
      </p:sp>
    </p:spTree>
    <p:extLst>
      <p:ext uri="{BB962C8B-B14F-4D97-AF65-F5344CB8AC3E}">
        <p14:creationId xmlns:p14="http://schemas.microsoft.com/office/powerpoint/2010/main" val="1300033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411EB6-4631-CBFA-3DEB-67D7E5202734}"/>
              </a:ext>
            </a:extLst>
          </p:cNvPr>
          <p:cNvSpPr>
            <a:spLocks noGrp="1"/>
          </p:cNvSpPr>
          <p:nvPr>
            <p:ph type="title"/>
          </p:nvPr>
        </p:nvSpPr>
        <p:spPr/>
        <p:txBody>
          <a:bodyPr/>
          <a:lstStyle/>
          <a:p>
            <a:r>
              <a:rPr lang="de-CH" b="1" dirty="0" err="1"/>
              <a:t>Euphemisms</a:t>
            </a:r>
            <a:r>
              <a:rPr lang="de-CH" b="1" dirty="0"/>
              <a:t> in </a:t>
            </a:r>
            <a:r>
              <a:rPr lang="de-CH" b="1" dirty="0" err="1"/>
              <a:t>advertisement</a:t>
            </a:r>
            <a:endParaRPr lang="de-CH" b="1" dirty="0"/>
          </a:p>
        </p:txBody>
      </p:sp>
      <p:pic>
        <p:nvPicPr>
          <p:cNvPr id="7" name="Segnaposto contenuto 6" descr="Immagine che contiene Viso umano, sorriso, testo, Cosmetici&#10;&#10;Il contenuto generato dall'IA potrebbe non essere corretto.">
            <a:extLst>
              <a:ext uri="{FF2B5EF4-FFF2-40B4-BE49-F238E27FC236}">
                <a16:creationId xmlns:a16="http://schemas.microsoft.com/office/drawing/2014/main" id="{3EB3C5B8-826C-0F80-4F32-BFFA81BB9C99}"/>
              </a:ext>
            </a:extLst>
          </p:cNvPr>
          <p:cNvPicPr>
            <a:picLocks noGrp="1" noChangeAspect="1"/>
          </p:cNvPicPr>
          <p:nvPr>
            <p:ph idx="1"/>
          </p:nvPr>
        </p:nvPicPr>
        <p:blipFill>
          <a:blip r:embed="rId3"/>
          <a:stretch>
            <a:fillRect/>
          </a:stretch>
        </p:blipFill>
        <p:spPr>
          <a:xfrm>
            <a:off x="2232065" y="1619250"/>
            <a:ext cx="2947948" cy="4351338"/>
          </a:xfrm>
        </p:spPr>
      </p:pic>
      <p:sp>
        <p:nvSpPr>
          <p:cNvPr id="5" name="Fußzeilenplatzhalter 4">
            <a:extLst>
              <a:ext uri="{FF2B5EF4-FFF2-40B4-BE49-F238E27FC236}">
                <a16:creationId xmlns:a16="http://schemas.microsoft.com/office/drawing/2014/main" id="{FB20E8C6-1F95-B85B-76EC-E373E01E5883}"/>
              </a:ext>
            </a:extLst>
          </p:cNvPr>
          <p:cNvSpPr>
            <a:spLocks noGrp="1"/>
          </p:cNvSpPr>
          <p:nvPr>
            <p:ph type="ftr" sz="quarter" idx="11"/>
          </p:nvPr>
        </p:nvSpPr>
        <p:spPr/>
        <p:txBody>
          <a:bodyPr/>
          <a:lstStyle/>
          <a:p>
            <a:r>
              <a:rPr lang="de-CH" dirty="0" err="1"/>
              <a:t>lingedu.ch</a:t>
            </a:r>
            <a:endParaRPr lang="de-CH" dirty="0"/>
          </a:p>
        </p:txBody>
      </p:sp>
      <p:sp>
        <p:nvSpPr>
          <p:cNvPr id="6" name="Foliennummernplatzhalter 5">
            <a:extLst>
              <a:ext uri="{FF2B5EF4-FFF2-40B4-BE49-F238E27FC236}">
                <a16:creationId xmlns:a16="http://schemas.microsoft.com/office/drawing/2014/main" id="{9EA79F47-F3F2-A3AC-F017-65D7DF560627}"/>
              </a:ext>
            </a:extLst>
          </p:cNvPr>
          <p:cNvSpPr>
            <a:spLocks noGrp="1"/>
          </p:cNvSpPr>
          <p:nvPr>
            <p:ph type="sldNum" sz="quarter" idx="12"/>
          </p:nvPr>
        </p:nvSpPr>
        <p:spPr/>
        <p:txBody>
          <a:bodyPr/>
          <a:lstStyle/>
          <a:p>
            <a:fld id="{CA85EE98-F69B-324A-9959-79D5EB3644DB}" type="slidenum">
              <a:rPr lang="de-CH" smtClean="0"/>
              <a:t>8</a:t>
            </a:fld>
            <a:endParaRPr lang="de-CH"/>
          </a:p>
        </p:txBody>
      </p:sp>
      <p:pic>
        <p:nvPicPr>
          <p:cNvPr id="9" name="Immagine 8" descr="Immagine che contiene testo, Viso umano, sorriso, persona&#10;&#10;Il contenuto generato dall'IA potrebbe non essere corretto.">
            <a:extLst>
              <a:ext uri="{FF2B5EF4-FFF2-40B4-BE49-F238E27FC236}">
                <a16:creationId xmlns:a16="http://schemas.microsoft.com/office/drawing/2014/main" id="{1CE1ABF6-7B53-DE64-D3BC-00F14A3530AE}"/>
              </a:ext>
            </a:extLst>
          </p:cNvPr>
          <p:cNvPicPr>
            <a:picLocks noChangeAspect="1"/>
          </p:cNvPicPr>
          <p:nvPr/>
        </p:nvPicPr>
        <p:blipFill>
          <a:blip r:embed="rId4"/>
          <a:stretch>
            <a:fillRect/>
          </a:stretch>
        </p:blipFill>
        <p:spPr>
          <a:xfrm>
            <a:off x="6746944" y="1619250"/>
            <a:ext cx="3340100" cy="4279900"/>
          </a:xfrm>
          <a:prstGeom prst="rect">
            <a:avLst/>
          </a:prstGeom>
        </p:spPr>
      </p:pic>
    </p:spTree>
    <p:extLst>
      <p:ext uri="{BB962C8B-B14F-4D97-AF65-F5344CB8AC3E}">
        <p14:creationId xmlns:p14="http://schemas.microsoft.com/office/powerpoint/2010/main" val="772190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91782F-874A-CD4E-5AC4-7B1B23FA0C32}"/>
              </a:ext>
            </a:extLst>
          </p:cNvPr>
          <p:cNvSpPr>
            <a:spLocks noGrp="1"/>
          </p:cNvSpPr>
          <p:nvPr>
            <p:ph type="title"/>
          </p:nvPr>
        </p:nvSpPr>
        <p:spPr/>
        <p:txBody>
          <a:bodyPr/>
          <a:lstStyle/>
          <a:p>
            <a:r>
              <a:rPr lang="de-CH" b="1" dirty="0" err="1"/>
              <a:t>Euphemisms</a:t>
            </a:r>
            <a:r>
              <a:rPr lang="de-CH" b="1" dirty="0"/>
              <a:t> in </a:t>
            </a:r>
            <a:r>
              <a:rPr lang="de-CH" b="1" dirty="0" err="1"/>
              <a:t>advertisement</a:t>
            </a:r>
            <a:endParaRPr lang="it-CH" b="1" dirty="0"/>
          </a:p>
        </p:txBody>
      </p:sp>
      <p:sp>
        <p:nvSpPr>
          <p:cNvPr id="3" name="Segnaposto contenuto 2">
            <a:extLst>
              <a:ext uri="{FF2B5EF4-FFF2-40B4-BE49-F238E27FC236}">
                <a16:creationId xmlns:a16="http://schemas.microsoft.com/office/drawing/2014/main" id="{BF858E30-67D4-E34B-9593-2F95887435BA}"/>
              </a:ext>
            </a:extLst>
          </p:cNvPr>
          <p:cNvSpPr>
            <a:spLocks noGrp="1"/>
          </p:cNvSpPr>
          <p:nvPr>
            <p:ph idx="1"/>
          </p:nvPr>
        </p:nvSpPr>
        <p:spPr/>
        <p:txBody>
          <a:bodyPr anchor="t"/>
          <a:lstStyle/>
          <a:p>
            <a:endParaRPr lang="it-CH" dirty="0"/>
          </a:p>
          <a:p>
            <a:endParaRPr lang="it-CH" dirty="0"/>
          </a:p>
          <a:p>
            <a:endParaRPr lang="it-CH" dirty="0"/>
          </a:p>
          <a:p>
            <a:r>
              <a:rPr lang="it-CH" dirty="0"/>
              <a:t>Can you think of other euphemisms used within the field of </a:t>
            </a:r>
            <a:r>
              <a:rPr lang="it-CH" b="1" dirty="0"/>
              <a:t>hygiene</a:t>
            </a:r>
            <a:r>
              <a:rPr lang="it-CH" dirty="0"/>
              <a:t> and </a:t>
            </a:r>
            <a:r>
              <a:rPr lang="it-CH" b="1" dirty="0"/>
              <a:t>beauty</a:t>
            </a:r>
            <a:r>
              <a:rPr lang="it-CH" dirty="0"/>
              <a:t>?</a:t>
            </a:r>
          </a:p>
        </p:txBody>
      </p:sp>
      <p:sp>
        <p:nvSpPr>
          <p:cNvPr id="4" name="Segnaposto piè di pagina 3">
            <a:extLst>
              <a:ext uri="{FF2B5EF4-FFF2-40B4-BE49-F238E27FC236}">
                <a16:creationId xmlns:a16="http://schemas.microsoft.com/office/drawing/2014/main" id="{E5E7F2D4-9E4F-BF6E-93EE-24B2658C00CE}"/>
              </a:ext>
            </a:extLst>
          </p:cNvPr>
          <p:cNvSpPr>
            <a:spLocks noGrp="1"/>
          </p:cNvSpPr>
          <p:nvPr>
            <p:ph type="ftr" sz="quarter" idx="11"/>
          </p:nvPr>
        </p:nvSpPr>
        <p:spPr/>
        <p:txBody>
          <a:bodyPr/>
          <a:lstStyle/>
          <a:p>
            <a:r>
              <a:rPr lang="de-CH"/>
              <a:t>lingedu.ch</a:t>
            </a:r>
            <a:endParaRPr lang="de-CH" dirty="0"/>
          </a:p>
        </p:txBody>
      </p:sp>
      <p:sp>
        <p:nvSpPr>
          <p:cNvPr id="5" name="Segnaposto numero diapositiva 4">
            <a:extLst>
              <a:ext uri="{FF2B5EF4-FFF2-40B4-BE49-F238E27FC236}">
                <a16:creationId xmlns:a16="http://schemas.microsoft.com/office/drawing/2014/main" id="{314290C2-2754-631C-E2F7-49976A556DA6}"/>
              </a:ext>
            </a:extLst>
          </p:cNvPr>
          <p:cNvSpPr>
            <a:spLocks noGrp="1"/>
          </p:cNvSpPr>
          <p:nvPr>
            <p:ph type="sldNum" sz="quarter" idx="12"/>
          </p:nvPr>
        </p:nvSpPr>
        <p:spPr/>
        <p:txBody>
          <a:bodyPr/>
          <a:lstStyle/>
          <a:p>
            <a:fld id="{CA85EE98-F69B-324A-9959-79D5EB3644DB}" type="slidenum">
              <a:rPr lang="de-CH" smtClean="0"/>
              <a:t>9</a:t>
            </a:fld>
            <a:endParaRPr lang="de-CH"/>
          </a:p>
        </p:txBody>
      </p:sp>
    </p:spTree>
    <p:extLst>
      <p:ext uri="{BB962C8B-B14F-4D97-AF65-F5344CB8AC3E}">
        <p14:creationId xmlns:p14="http://schemas.microsoft.com/office/powerpoint/2010/main" val="1690178769"/>
      </p:ext>
    </p:extLst>
  </p:cSld>
  <p:clrMapOvr>
    <a:masterClrMapping/>
  </p:clrMapOvr>
</p:sld>
</file>

<file path=ppt/theme/theme1.xml><?xml version="1.0" encoding="utf-8"?>
<a:theme xmlns:a="http://schemas.openxmlformats.org/drawingml/2006/main" name="Office">
  <a:themeElements>
    <a:clrScheme name="LingEdu (Astra)">
      <a:dk1>
        <a:srgbClr val="000000"/>
      </a:dk1>
      <a:lt1>
        <a:srgbClr val="FFFFFF"/>
      </a:lt1>
      <a:dk2>
        <a:srgbClr val="364151"/>
      </a:dk2>
      <a:lt2>
        <a:srgbClr val="DFD3BB"/>
      </a:lt2>
      <a:accent1>
        <a:srgbClr val="83C0CC"/>
      </a:accent1>
      <a:accent2>
        <a:srgbClr val="489FB5"/>
      </a:accent2>
      <a:accent3>
        <a:srgbClr val="166979"/>
      </a:accent3>
      <a:accent4>
        <a:srgbClr val="2A4C66"/>
      </a:accent4>
      <a:accent5>
        <a:srgbClr val="2B4B66"/>
      </a:accent5>
      <a:accent6>
        <a:srgbClr val="364151"/>
      </a:accent6>
      <a:hlink>
        <a:srgbClr val="4EB4B3"/>
      </a:hlink>
      <a:folHlink>
        <a:srgbClr val="1B094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gedu ppt" id="{564BFAD5-43AF-5C4C-9584-43F34691F0B0}" vid="{B52D4B4E-C718-E145-8508-56EEEB9139CE}"/>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plate>
  <TotalTime>13765</TotalTime>
  <Words>1116</Words>
  <Application>Microsoft Macintosh PowerPoint</Application>
  <PresentationFormat>Widescreen</PresentationFormat>
  <Paragraphs>195</Paragraphs>
  <Slides>19</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-webkit-standard</vt:lpstr>
      <vt:lpstr>Arial</vt:lpstr>
      <vt:lpstr>Calibri</vt:lpstr>
      <vt:lpstr>Optima</vt:lpstr>
      <vt:lpstr>Office</vt:lpstr>
      <vt:lpstr>Manipulation of language in The Giver</vt:lpstr>
      <vt:lpstr>What do you remember about the use of language in The Giver?</vt:lpstr>
      <vt:lpstr>PowerPoint Presentation</vt:lpstr>
      <vt:lpstr>PowerPoint Presentation</vt:lpstr>
      <vt:lpstr>Discussion      2 minutes</vt:lpstr>
      <vt:lpstr>Euphemism</vt:lpstr>
      <vt:lpstr>Some examples 📝</vt:lpstr>
      <vt:lpstr>Euphemisms in advertisement</vt:lpstr>
      <vt:lpstr>Euphemisms in advertisement</vt:lpstr>
      <vt:lpstr>Dysphemism</vt:lpstr>
      <vt:lpstr>Some examples 📝</vt:lpstr>
      <vt:lpstr>Euphemisms vs Dysphemisms</vt:lpstr>
      <vt:lpstr>Euphemisms vs Dysphemisms</vt:lpstr>
      <vt:lpstr>Control over language in real life</vt:lpstr>
      <vt:lpstr>Control over language in real life</vt:lpstr>
      <vt:lpstr>Control over language in real life</vt:lpstr>
      <vt:lpstr>Control over language in real life</vt:lpstr>
      <vt:lpstr>Control over language in The Giver</vt:lpstr>
      <vt:lpstr>Control over language in real life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Pessina Chiara</dc:creator>
  <cp:lastModifiedBy>MAILLAT Didier</cp:lastModifiedBy>
  <cp:revision>8</cp:revision>
  <dcterms:created xsi:type="dcterms:W3CDTF">2025-04-22T11:54:39Z</dcterms:created>
  <dcterms:modified xsi:type="dcterms:W3CDTF">2026-08-21T09:48:20Z</dcterms:modified>
</cp:coreProperties>
</file>